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3" r:id="rId2"/>
    <p:sldMasterId id="2147483675" r:id="rId3"/>
  </p:sldMasterIdLst>
  <p:notesMasterIdLst>
    <p:notesMasterId r:id="rId36"/>
  </p:notesMasterIdLst>
  <p:sldIdLst>
    <p:sldId id="266" r:id="rId4"/>
    <p:sldId id="256" r:id="rId5"/>
    <p:sldId id="257" r:id="rId6"/>
    <p:sldId id="258" r:id="rId7"/>
    <p:sldId id="260" r:id="rId8"/>
    <p:sldId id="281" r:id="rId9"/>
    <p:sldId id="282" r:id="rId10"/>
    <p:sldId id="290" r:id="rId11"/>
    <p:sldId id="261" r:id="rId12"/>
    <p:sldId id="288" r:id="rId13"/>
    <p:sldId id="292" r:id="rId14"/>
    <p:sldId id="301" r:id="rId15"/>
    <p:sldId id="259" r:id="rId16"/>
    <p:sldId id="283" r:id="rId17"/>
    <p:sldId id="263" r:id="rId18"/>
    <p:sldId id="273" r:id="rId19"/>
    <p:sldId id="284" r:id="rId20"/>
    <p:sldId id="264" r:id="rId21"/>
    <p:sldId id="285" r:id="rId22"/>
    <p:sldId id="265" r:id="rId23"/>
    <p:sldId id="293" r:id="rId24"/>
    <p:sldId id="286" r:id="rId25"/>
    <p:sldId id="294" r:id="rId26"/>
    <p:sldId id="287" r:id="rId27"/>
    <p:sldId id="295" r:id="rId28"/>
    <p:sldId id="296" r:id="rId29"/>
    <p:sldId id="297" r:id="rId30"/>
    <p:sldId id="298" r:id="rId31"/>
    <p:sldId id="299" r:id="rId32"/>
    <p:sldId id="300" r:id="rId33"/>
    <p:sldId id="262" r:id="rId34"/>
    <p:sldId id="26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26"/>
  </p:normalViewPr>
  <p:slideViewPr>
    <p:cSldViewPr snapToGrid="0">
      <p:cViewPr>
        <p:scale>
          <a:sx n="80" d="100"/>
          <a:sy n="80" d="100"/>
        </p:scale>
        <p:origin x="-19"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AF6EF6-CD3D-401D-85BB-0A757C96CA6B}" type="datetimeFigureOut">
              <a:rPr lang="en-US" smtClean="0"/>
              <a:t>1/15/2025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48CC89-6787-4871-B592-684089F95AA1}" type="slidenum">
              <a:rPr lang="en-US" smtClean="0"/>
              <a:t>‹#›</a:t>
            </a:fld>
            <a:endParaRPr lang="en-US"/>
          </a:p>
        </p:txBody>
      </p:sp>
    </p:spTree>
    <p:extLst>
      <p:ext uri="{BB962C8B-B14F-4D97-AF65-F5344CB8AC3E}">
        <p14:creationId xmlns:p14="http://schemas.microsoft.com/office/powerpoint/2010/main" val="1962411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04156-B269-7E74-6DEB-21466ABA0F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AE932E2-8581-661B-7022-011921F4B8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5922602-23FC-C852-A87D-93226C2CF99F}"/>
              </a:ext>
            </a:extLst>
          </p:cNvPr>
          <p:cNvSpPr>
            <a:spLocks noGrp="1"/>
          </p:cNvSpPr>
          <p:nvPr>
            <p:ph type="dt" sz="half" idx="10"/>
          </p:nvPr>
        </p:nvSpPr>
        <p:spPr/>
        <p:txBody>
          <a:bodyPr/>
          <a:lstStyle/>
          <a:p>
            <a:fld id="{B4EF2567-3FF3-487B-8A8E-704BCBABAFFE}" type="datetime1">
              <a:rPr lang="en-US" smtClean="0"/>
              <a:t>1/15/2025</a:t>
            </a:fld>
            <a:endParaRPr lang="en-US"/>
          </a:p>
        </p:txBody>
      </p:sp>
      <p:sp>
        <p:nvSpPr>
          <p:cNvPr id="5" name="Footer Placeholder 4">
            <a:extLst>
              <a:ext uri="{FF2B5EF4-FFF2-40B4-BE49-F238E27FC236}">
                <a16:creationId xmlns:a16="http://schemas.microsoft.com/office/drawing/2014/main" id="{097513D8-C656-CA7A-4F10-7AF743CFB4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0A830D-DAE4-5E7F-850B-81015A8AD1C2}"/>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449507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C6CB0-9F19-F944-1533-121F4227B83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337058F-E412-B9E1-F4EF-93085A32D28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0CA674-FB9F-9E0B-8686-8F050D548D5F}"/>
              </a:ext>
            </a:extLst>
          </p:cNvPr>
          <p:cNvSpPr>
            <a:spLocks noGrp="1"/>
          </p:cNvSpPr>
          <p:nvPr>
            <p:ph type="dt" sz="half" idx="10"/>
          </p:nvPr>
        </p:nvSpPr>
        <p:spPr/>
        <p:txBody>
          <a:bodyPr/>
          <a:lstStyle/>
          <a:p>
            <a:fld id="{B76E21CE-84AC-4089-A16B-211FA8748D36}" type="datetime1">
              <a:rPr lang="en-US" smtClean="0"/>
              <a:t>1/15/2025</a:t>
            </a:fld>
            <a:endParaRPr lang="en-US"/>
          </a:p>
        </p:txBody>
      </p:sp>
      <p:sp>
        <p:nvSpPr>
          <p:cNvPr id="5" name="Footer Placeholder 4">
            <a:extLst>
              <a:ext uri="{FF2B5EF4-FFF2-40B4-BE49-F238E27FC236}">
                <a16:creationId xmlns:a16="http://schemas.microsoft.com/office/drawing/2014/main" id="{FC789B9B-41B6-477E-506D-03825E829D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20849F-0555-F0CD-BFDD-3BCE22A4C550}"/>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2727795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25358F-7124-0D55-1B32-B5664B4296C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27F1AD-8AAE-4398-AC8B-FDF83D10B74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1BA0E3-ABFC-BC26-1AEA-4F716367849B}"/>
              </a:ext>
            </a:extLst>
          </p:cNvPr>
          <p:cNvSpPr>
            <a:spLocks noGrp="1"/>
          </p:cNvSpPr>
          <p:nvPr>
            <p:ph type="dt" sz="half" idx="10"/>
          </p:nvPr>
        </p:nvSpPr>
        <p:spPr/>
        <p:txBody>
          <a:bodyPr/>
          <a:lstStyle/>
          <a:p>
            <a:fld id="{495EADB9-54A5-4ADA-9337-C55C27236FE1}" type="datetime1">
              <a:rPr lang="en-US" smtClean="0"/>
              <a:t>1/15/2025</a:t>
            </a:fld>
            <a:endParaRPr lang="en-US"/>
          </a:p>
        </p:txBody>
      </p:sp>
      <p:sp>
        <p:nvSpPr>
          <p:cNvPr id="5" name="Footer Placeholder 4">
            <a:extLst>
              <a:ext uri="{FF2B5EF4-FFF2-40B4-BE49-F238E27FC236}">
                <a16:creationId xmlns:a16="http://schemas.microsoft.com/office/drawing/2014/main" id="{AE0F0D7F-EB5F-8DE7-6370-0726FCFEC0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FEB02B-FD2C-B3AC-72FA-B2355DC7E260}"/>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960647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04156-B269-7E74-6DEB-21466ABA0F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AE932E2-8581-661B-7022-011921F4B8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5922602-23FC-C852-A87D-93226C2CF99F}"/>
              </a:ext>
            </a:extLst>
          </p:cNvPr>
          <p:cNvSpPr>
            <a:spLocks noGrp="1"/>
          </p:cNvSpPr>
          <p:nvPr>
            <p:ph type="dt" sz="half" idx="10"/>
          </p:nvPr>
        </p:nvSpPr>
        <p:spPr/>
        <p:txBody>
          <a:bodyPr/>
          <a:lstStyle/>
          <a:p>
            <a:fld id="{6343E76F-95AE-B942-B5FB-27D94988418A}" type="datetimeFigureOut">
              <a:rPr lang="en-US" smtClean="0"/>
              <a:t>1/15/2025</a:t>
            </a:fld>
            <a:endParaRPr lang="en-US"/>
          </a:p>
        </p:txBody>
      </p:sp>
      <p:sp>
        <p:nvSpPr>
          <p:cNvPr id="5" name="Footer Placeholder 4">
            <a:extLst>
              <a:ext uri="{FF2B5EF4-FFF2-40B4-BE49-F238E27FC236}">
                <a16:creationId xmlns:a16="http://schemas.microsoft.com/office/drawing/2014/main" id="{097513D8-C656-CA7A-4F10-7AF743CFB4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0A830D-DAE4-5E7F-850B-81015A8AD1C2}"/>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26066446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BE32F-F41B-EAF0-0ECF-767286305D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E48FFF-2859-6707-7E2D-63CBC3A69C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21784E-C31C-199A-C611-9FF1EF0B797F}"/>
              </a:ext>
            </a:extLst>
          </p:cNvPr>
          <p:cNvSpPr>
            <a:spLocks noGrp="1"/>
          </p:cNvSpPr>
          <p:nvPr>
            <p:ph type="dt" sz="half" idx="10"/>
          </p:nvPr>
        </p:nvSpPr>
        <p:spPr/>
        <p:txBody>
          <a:bodyPr/>
          <a:lstStyle/>
          <a:p>
            <a:fld id="{6343E76F-95AE-B942-B5FB-27D94988418A}" type="datetimeFigureOut">
              <a:rPr lang="en-US" smtClean="0"/>
              <a:t>1/15/2025</a:t>
            </a:fld>
            <a:endParaRPr lang="en-US"/>
          </a:p>
        </p:txBody>
      </p:sp>
      <p:sp>
        <p:nvSpPr>
          <p:cNvPr id="5" name="Footer Placeholder 4">
            <a:extLst>
              <a:ext uri="{FF2B5EF4-FFF2-40B4-BE49-F238E27FC236}">
                <a16:creationId xmlns:a16="http://schemas.microsoft.com/office/drawing/2014/main" id="{1DCA3906-EEB0-BF0B-E81A-B3E2C339F6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983AE0-C554-6D1C-EE77-13B40A8CEE81}"/>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40011134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AF8F8-2AC0-0236-2E74-51C599456CF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4ED772-DE7A-7765-D1E5-570EBF12580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89C9A4-947C-AA73-86EC-34707E04B907}"/>
              </a:ext>
            </a:extLst>
          </p:cNvPr>
          <p:cNvSpPr>
            <a:spLocks noGrp="1"/>
          </p:cNvSpPr>
          <p:nvPr>
            <p:ph type="dt" sz="half" idx="10"/>
          </p:nvPr>
        </p:nvSpPr>
        <p:spPr/>
        <p:txBody>
          <a:bodyPr/>
          <a:lstStyle/>
          <a:p>
            <a:fld id="{6343E76F-95AE-B942-B5FB-27D94988418A}" type="datetimeFigureOut">
              <a:rPr lang="en-US" smtClean="0"/>
              <a:t>1/15/2025</a:t>
            </a:fld>
            <a:endParaRPr lang="en-US"/>
          </a:p>
        </p:txBody>
      </p:sp>
      <p:sp>
        <p:nvSpPr>
          <p:cNvPr id="5" name="Footer Placeholder 4">
            <a:extLst>
              <a:ext uri="{FF2B5EF4-FFF2-40B4-BE49-F238E27FC236}">
                <a16:creationId xmlns:a16="http://schemas.microsoft.com/office/drawing/2014/main" id="{DA8BA292-37F8-8F97-37EB-6AD0A9C7BD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3986D3-9C0B-D479-B31A-F92848EA22EC}"/>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42522796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7B41F-6EFC-79B7-4A99-A6A27A31A5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FD4063-EAC8-9975-18EC-1CA9FBA28D6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42BC6F-76DF-AA13-043B-A8D28D1182F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EA7872-B8C5-58E1-07A8-B43CC36DF892}"/>
              </a:ext>
            </a:extLst>
          </p:cNvPr>
          <p:cNvSpPr>
            <a:spLocks noGrp="1"/>
          </p:cNvSpPr>
          <p:nvPr>
            <p:ph type="dt" sz="half" idx="10"/>
          </p:nvPr>
        </p:nvSpPr>
        <p:spPr/>
        <p:txBody>
          <a:bodyPr/>
          <a:lstStyle/>
          <a:p>
            <a:fld id="{6343E76F-95AE-B942-B5FB-27D94988418A}" type="datetimeFigureOut">
              <a:rPr lang="en-US" smtClean="0"/>
              <a:t>1/15/2025</a:t>
            </a:fld>
            <a:endParaRPr lang="en-US"/>
          </a:p>
        </p:txBody>
      </p:sp>
      <p:sp>
        <p:nvSpPr>
          <p:cNvPr id="6" name="Footer Placeholder 5">
            <a:extLst>
              <a:ext uri="{FF2B5EF4-FFF2-40B4-BE49-F238E27FC236}">
                <a16:creationId xmlns:a16="http://schemas.microsoft.com/office/drawing/2014/main" id="{3D0D4583-578D-6D64-E174-B2CC1A528A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27D4FD-3FB7-5276-36B9-04B6F3398E9C}"/>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26089915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AAFAC-A15A-F411-4B37-929A490D1DA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8E49AF-0629-3E80-7C55-3FA466C2D7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AF751B-D464-D132-D893-D548492A931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CAEEE5-8A1B-44DE-1E7D-F2C6985F39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9ADE12-05FF-BBBC-F6B5-DAF40A4CC37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4609C57-33A7-8646-5710-35A6A09DFD76}"/>
              </a:ext>
            </a:extLst>
          </p:cNvPr>
          <p:cNvSpPr>
            <a:spLocks noGrp="1"/>
          </p:cNvSpPr>
          <p:nvPr>
            <p:ph type="dt" sz="half" idx="10"/>
          </p:nvPr>
        </p:nvSpPr>
        <p:spPr/>
        <p:txBody>
          <a:bodyPr/>
          <a:lstStyle/>
          <a:p>
            <a:fld id="{6343E76F-95AE-B942-B5FB-27D94988418A}" type="datetimeFigureOut">
              <a:rPr lang="en-US" smtClean="0"/>
              <a:t>1/15/2025</a:t>
            </a:fld>
            <a:endParaRPr lang="en-US"/>
          </a:p>
        </p:txBody>
      </p:sp>
      <p:sp>
        <p:nvSpPr>
          <p:cNvPr id="8" name="Footer Placeholder 7">
            <a:extLst>
              <a:ext uri="{FF2B5EF4-FFF2-40B4-BE49-F238E27FC236}">
                <a16:creationId xmlns:a16="http://schemas.microsoft.com/office/drawing/2014/main" id="{F4CAC931-A0ED-16CA-A0C5-F4753B647E1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88BB567-9297-0589-92A0-11F27C896F5F}"/>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33710446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21486-2270-07EC-74D8-D21B4E08A0D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B9B6C1-18BD-006B-9027-CA5CD364E27C}"/>
              </a:ext>
            </a:extLst>
          </p:cNvPr>
          <p:cNvSpPr>
            <a:spLocks noGrp="1"/>
          </p:cNvSpPr>
          <p:nvPr>
            <p:ph type="dt" sz="half" idx="10"/>
          </p:nvPr>
        </p:nvSpPr>
        <p:spPr/>
        <p:txBody>
          <a:bodyPr/>
          <a:lstStyle/>
          <a:p>
            <a:fld id="{6343E76F-95AE-B942-B5FB-27D94988418A}" type="datetimeFigureOut">
              <a:rPr lang="en-US" smtClean="0"/>
              <a:t>1/15/2025</a:t>
            </a:fld>
            <a:endParaRPr lang="en-US"/>
          </a:p>
        </p:txBody>
      </p:sp>
      <p:sp>
        <p:nvSpPr>
          <p:cNvPr id="4" name="Footer Placeholder 3">
            <a:extLst>
              <a:ext uri="{FF2B5EF4-FFF2-40B4-BE49-F238E27FC236}">
                <a16:creationId xmlns:a16="http://schemas.microsoft.com/office/drawing/2014/main" id="{08C6F4DF-E727-23F3-9D65-7F8EA475C10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BA84D12-1C4F-C07B-4A06-43F3731D4ED7}"/>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29441322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AC2BA1-C589-62AF-4390-B47BCBB5C3A7}"/>
              </a:ext>
            </a:extLst>
          </p:cNvPr>
          <p:cNvSpPr>
            <a:spLocks noGrp="1"/>
          </p:cNvSpPr>
          <p:nvPr>
            <p:ph type="dt" sz="half" idx="10"/>
          </p:nvPr>
        </p:nvSpPr>
        <p:spPr/>
        <p:txBody>
          <a:bodyPr/>
          <a:lstStyle/>
          <a:p>
            <a:fld id="{6343E76F-95AE-B942-B5FB-27D94988418A}" type="datetimeFigureOut">
              <a:rPr lang="en-US" smtClean="0"/>
              <a:t>1/15/2025</a:t>
            </a:fld>
            <a:endParaRPr lang="en-US"/>
          </a:p>
        </p:txBody>
      </p:sp>
      <p:sp>
        <p:nvSpPr>
          <p:cNvPr id="3" name="Footer Placeholder 2">
            <a:extLst>
              <a:ext uri="{FF2B5EF4-FFF2-40B4-BE49-F238E27FC236}">
                <a16:creationId xmlns:a16="http://schemas.microsoft.com/office/drawing/2014/main" id="{D2DC68D2-C7F6-9D68-E926-371FCEF5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1049766-1961-2B99-7C63-2E83C46FBEC2}"/>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30679176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BCDB8-F211-A14C-0CE4-29AEABD627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1397A31-C6F3-44FC-C2E7-822092E601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514AFD-9AEB-C8BA-85C5-035AEB6DC0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C70F98-E8BA-B898-C5B1-B451FFF87B85}"/>
              </a:ext>
            </a:extLst>
          </p:cNvPr>
          <p:cNvSpPr>
            <a:spLocks noGrp="1"/>
          </p:cNvSpPr>
          <p:nvPr>
            <p:ph type="dt" sz="half" idx="10"/>
          </p:nvPr>
        </p:nvSpPr>
        <p:spPr/>
        <p:txBody>
          <a:bodyPr/>
          <a:lstStyle/>
          <a:p>
            <a:fld id="{6343E76F-95AE-B942-B5FB-27D94988418A}" type="datetimeFigureOut">
              <a:rPr lang="en-US" smtClean="0"/>
              <a:t>1/15/2025</a:t>
            </a:fld>
            <a:endParaRPr lang="en-US"/>
          </a:p>
        </p:txBody>
      </p:sp>
      <p:sp>
        <p:nvSpPr>
          <p:cNvPr id="6" name="Footer Placeholder 5">
            <a:extLst>
              <a:ext uri="{FF2B5EF4-FFF2-40B4-BE49-F238E27FC236}">
                <a16:creationId xmlns:a16="http://schemas.microsoft.com/office/drawing/2014/main" id="{5FCD32B2-D698-C8C9-0BC6-BC27A9C743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FB5C56-A2B9-BB8B-206E-14EF0E9DF16C}"/>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4005921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BE32F-F41B-EAF0-0ECF-767286305D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E48FFF-2859-6707-7E2D-63CBC3A69C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21784E-C31C-199A-C611-9FF1EF0B797F}"/>
              </a:ext>
            </a:extLst>
          </p:cNvPr>
          <p:cNvSpPr>
            <a:spLocks noGrp="1"/>
          </p:cNvSpPr>
          <p:nvPr>
            <p:ph type="dt" sz="half" idx="10"/>
          </p:nvPr>
        </p:nvSpPr>
        <p:spPr/>
        <p:txBody>
          <a:bodyPr/>
          <a:lstStyle/>
          <a:p>
            <a:fld id="{C9D67252-30EE-47BF-BD9C-B2CF2662BDF1}" type="datetime1">
              <a:rPr lang="en-US" smtClean="0"/>
              <a:t>1/15/2025</a:t>
            </a:fld>
            <a:endParaRPr lang="en-US"/>
          </a:p>
        </p:txBody>
      </p:sp>
      <p:sp>
        <p:nvSpPr>
          <p:cNvPr id="5" name="Footer Placeholder 4">
            <a:extLst>
              <a:ext uri="{FF2B5EF4-FFF2-40B4-BE49-F238E27FC236}">
                <a16:creationId xmlns:a16="http://schemas.microsoft.com/office/drawing/2014/main" id="{1DCA3906-EEB0-BF0B-E81A-B3E2C339F6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983AE0-C554-6D1C-EE77-13B40A8CEE81}"/>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7270507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BEE67-CB13-2148-5457-CA6323A8B0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EF712ED-217A-86C4-A671-CAAA999921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04BC32C-E20F-517C-B5C1-76E60B4498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1FC513-89AD-FCD8-972D-D4B4B11A5288}"/>
              </a:ext>
            </a:extLst>
          </p:cNvPr>
          <p:cNvSpPr>
            <a:spLocks noGrp="1"/>
          </p:cNvSpPr>
          <p:nvPr>
            <p:ph type="dt" sz="half" idx="10"/>
          </p:nvPr>
        </p:nvSpPr>
        <p:spPr/>
        <p:txBody>
          <a:bodyPr/>
          <a:lstStyle/>
          <a:p>
            <a:fld id="{6343E76F-95AE-B942-B5FB-27D94988418A}" type="datetimeFigureOut">
              <a:rPr lang="en-US" smtClean="0"/>
              <a:t>1/15/2025</a:t>
            </a:fld>
            <a:endParaRPr lang="en-US"/>
          </a:p>
        </p:txBody>
      </p:sp>
      <p:sp>
        <p:nvSpPr>
          <p:cNvPr id="6" name="Footer Placeholder 5">
            <a:extLst>
              <a:ext uri="{FF2B5EF4-FFF2-40B4-BE49-F238E27FC236}">
                <a16:creationId xmlns:a16="http://schemas.microsoft.com/office/drawing/2014/main" id="{F5DE1F59-4853-D8BB-0206-EC1E9B9EF8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E40015-746F-E0C0-293E-4340734C5333}"/>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26493621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C6CB0-9F19-F944-1533-121F4227B83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337058F-E412-B9E1-F4EF-93085A32D28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0CA674-FB9F-9E0B-8686-8F050D548D5F}"/>
              </a:ext>
            </a:extLst>
          </p:cNvPr>
          <p:cNvSpPr>
            <a:spLocks noGrp="1"/>
          </p:cNvSpPr>
          <p:nvPr>
            <p:ph type="dt" sz="half" idx="10"/>
          </p:nvPr>
        </p:nvSpPr>
        <p:spPr/>
        <p:txBody>
          <a:bodyPr/>
          <a:lstStyle/>
          <a:p>
            <a:fld id="{6343E76F-95AE-B942-B5FB-27D94988418A}" type="datetimeFigureOut">
              <a:rPr lang="en-US" smtClean="0"/>
              <a:t>1/15/2025</a:t>
            </a:fld>
            <a:endParaRPr lang="en-US"/>
          </a:p>
        </p:txBody>
      </p:sp>
      <p:sp>
        <p:nvSpPr>
          <p:cNvPr id="5" name="Footer Placeholder 4">
            <a:extLst>
              <a:ext uri="{FF2B5EF4-FFF2-40B4-BE49-F238E27FC236}">
                <a16:creationId xmlns:a16="http://schemas.microsoft.com/office/drawing/2014/main" id="{FC789B9B-41B6-477E-506D-03825E829D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20849F-0555-F0CD-BFDD-3BCE22A4C550}"/>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7345734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25358F-7124-0D55-1B32-B5664B4296C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27F1AD-8AAE-4398-AC8B-FDF83D10B74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1BA0E3-ABFC-BC26-1AEA-4F716367849B}"/>
              </a:ext>
            </a:extLst>
          </p:cNvPr>
          <p:cNvSpPr>
            <a:spLocks noGrp="1"/>
          </p:cNvSpPr>
          <p:nvPr>
            <p:ph type="dt" sz="half" idx="10"/>
          </p:nvPr>
        </p:nvSpPr>
        <p:spPr/>
        <p:txBody>
          <a:bodyPr/>
          <a:lstStyle/>
          <a:p>
            <a:fld id="{6343E76F-95AE-B942-B5FB-27D94988418A}" type="datetimeFigureOut">
              <a:rPr lang="en-US" smtClean="0"/>
              <a:t>1/15/2025</a:t>
            </a:fld>
            <a:endParaRPr lang="en-US"/>
          </a:p>
        </p:txBody>
      </p:sp>
      <p:sp>
        <p:nvSpPr>
          <p:cNvPr id="5" name="Footer Placeholder 4">
            <a:extLst>
              <a:ext uri="{FF2B5EF4-FFF2-40B4-BE49-F238E27FC236}">
                <a16:creationId xmlns:a16="http://schemas.microsoft.com/office/drawing/2014/main" id="{AE0F0D7F-EB5F-8DE7-6370-0726FCFEC0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FEB02B-FD2C-B3AC-72FA-B2355DC7E260}"/>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11696893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670050" y="1238250"/>
            <a:ext cx="9601200" cy="2197100"/>
          </a:xfrm>
          <a:prstGeom prst="rect">
            <a:avLst/>
          </a:prstGeom>
        </p:spPr>
        <p:txBody>
          <a:bodyPr anchor="b"/>
          <a:lstStyle>
            <a:lvl1pPr>
              <a:defRPr sz="6600"/>
            </a:lvl1pPr>
          </a:lstStyle>
          <a:p>
            <a:r>
              <a:t>Title Text</a:t>
            </a:r>
          </a:p>
        </p:txBody>
      </p:sp>
      <p:sp>
        <p:nvSpPr>
          <p:cNvPr id="12" name="Body Level One…"/>
          <p:cNvSpPr txBox="1">
            <a:spLocks noGrp="1"/>
          </p:cNvSpPr>
          <p:nvPr>
            <p:ph type="body" sz="quarter" idx="1"/>
          </p:nvPr>
        </p:nvSpPr>
        <p:spPr>
          <a:xfrm>
            <a:off x="1670050" y="3536950"/>
            <a:ext cx="9601200" cy="1092200"/>
          </a:xfrm>
          <a:prstGeom prst="rect">
            <a:avLst/>
          </a:prstGeom>
        </p:spPr>
        <p:txBody>
          <a:bodyPr anchor="t"/>
          <a:lstStyle>
            <a:lvl1pPr marL="0" indent="0" algn="ctr">
              <a:spcBef>
                <a:spcPts val="0"/>
              </a:spcBef>
              <a:buSzTx/>
              <a:buNone/>
              <a:defRPr sz="2900">
                <a:effectLst>
                  <a:outerShdw blurRad="25400" dist="25400" dir="2700000" rotWithShape="0">
                    <a:srgbClr val="FFFFFF">
                      <a:alpha val="50000"/>
                    </a:srgbClr>
                  </a:outerShdw>
                </a:effectLst>
              </a:defRPr>
            </a:lvl1pPr>
            <a:lvl2pPr marL="0" indent="0" algn="ctr">
              <a:spcBef>
                <a:spcPts val="0"/>
              </a:spcBef>
              <a:buSzTx/>
              <a:buNone/>
              <a:defRPr sz="2900">
                <a:effectLst>
                  <a:outerShdw blurRad="25400" dist="25400" dir="2700000" rotWithShape="0">
                    <a:srgbClr val="FFFFFF">
                      <a:alpha val="50000"/>
                    </a:srgbClr>
                  </a:outerShdw>
                </a:effectLst>
              </a:defRPr>
            </a:lvl2pPr>
            <a:lvl3pPr marL="0" indent="0" algn="ctr">
              <a:spcBef>
                <a:spcPts val="0"/>
              </a:spcBef>
              <a:buSzTx/>
              <a:buNone/>
              <a:defRPr sz="2900">
                <a:effectLst>
                  <a:outerShdw blurRad="25400" dist="25400" dir="2700000" rotWithShape="0">
                    <a:srgbClr val="FFFFFF">
                      <a:alpha val="50000"/>
                    </a:srgbClr>
                  </a:outerShdw>
                </a:effectLst>
              </a:defRPr>
            </a:lvl3pPr>
            <a:lvl4pPr marL="0" indent="0" algn="ctr">
              <a:spcBef>
                <a:spcPts val="0"/>
              </a:spcBef>
              <a:buSzTx/>
              <a:buNone/>
              <a:defRPr sz="2900">
                <a:effectLst>
                  <a:outerShdw blurRad="25400" dist="25400" dir="2700000" rotWithShape="0">
                    <a:srgbClr val="FFFFFF">
                      <a:alpha val="50000"/>
                    </a:srgbClr>
                  </a:outerShdw>
                </a:effectLst>
              </a:defRPr>
            </a:lvl4pPr>
            <a:lvl5pPr marL="0" indent="0" algn="ctr">
              <a:spcBef>
                <a:spcPts val="0"/>
              </a:spcBef>
              <a:buSzTx/>
              <a:buNone/>
              <a:defRPr sz="2900">
                <a:effectLst>
                  <a:outerShdw blurRad="25400" dist="25400" dir="2700000" rotWithShape="0">
                    <a:srgbClr val="FFFFFF">
                      <a:alpha val="50000"/>
                    </a:srgbClr>
                  </a:outerShdw>
                </a:effectLst>
              </a:defRPr>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5066421"/>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Photo - Horizont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0" name="Low angle view of modern buildings under a bright sky"/>
          <p:cNvSpPr>
            <a:spLocks noGrp="1"/>
          </p:cNvSpPr>
          <p:nvPr>
            <p:ph type="pic" sz="half" idx="21"/>
          </p:nvPr>
        </p:nvSpPr>
        <p:spPr>
          <a:xfrm>
            <a:off x="3516540" y="323829"/>
            <a:ext cx="5859256" cy="3898117"/>
          </a:xfrm>
          <a:prstGeom prst="rect">
            <a:avLst/>
          </a:prstGeom>
          <a:ln w="9525">
            <a:round/>
          </a:ln>
        </p:spPr>
        <p:txBody>
          <a:bodyPr lIns="91439" tIns="45719" rIns="91439" bIns="45719" anchor="t">
            <a:noAutofit/>
          </a:bodyPr>
          <a:lstStyle/>
          <a:p>
            <a:endParaRPr/>
          </a:p>
        </p:txBody>
      </p:sp>
      <p:sp>
        <p:nvSpPr>
          <p:cNvPr id="21" name="Title Text"/>
          <p:cNvSpPr txBox="1">
            <a:spLocks noGrp="1"/>
          </p:cNvSpPr>
          <p:nvPr>
            <p:ph type="title"/>
          </p:nvPr>
        </p:nvSpPr>
        <p:spPr>
          <a:xfrm>
            <a:off x="1670050" y="4235450"/>
            <a:ext cx="9601200" cy="1422400"/>
          </a:xfrm>
          <a:prstGeom prst="rect">
            <a:avLst/>
          </a:prstGeom>
        </p:spPr>
        <p:txBody>
          <a:bodyPr/>
          <a:lstStyle>
            <a:lvl1pPr>
              <a:defRPr sz="6600"/>
            </a:lvl1pPr>
          </a:lstStyle>
          <a:p>
            <a:r>
              <a:t>Title Text</a:t>
            </a:r>
          </a:p>
        </p:txBody>
      </p:sp>
      <p:sp>
        <p:nvSpPr>
          <p:cNvPr id="22" name="Body Level One…"/>
          <p:cNvSpPr txBox="1">
            <a:spLocks noGrp="1"/>
          </p:cNvSpPr>
          <p:nvPr>
            <p:ph type="body" sz="quarter" idx="1"/>
          </p:nvPr>
        </p:nvSpPr>
        <p:spPr>
          <a:xfrm>
            <a:off x="1670050" y="5524500"/>
            <a:ext cx="9601200" cy="1035050"/>
          </a:xfrm>
          <a:prstGeom prst="rect">
            <a:avLst/>
          </a:prstGeom>
        </p:spPr>
        <p:txBody>
          <a:bodyPr anchor="t"/>
          <a:lstStyle>
            <a:lvl1pPr marL="0" indent="0" algn="ctr">
              <a:spcBef>
                <a:spcPts val="0"/>
              </a:spcBef>
              <a:buSzTx/>
              <a:buNone/>
              <a:defRPr sz="2900">
                <a:effectLst>
                  <a:outerShdw blurRad="25400" dist="25400" dir="2700000" rotWithShape="0">
                    <a:srgbClr val="FFFFFF">
                      <a:alpha val="50000"/>
                    </a:srgbClr>
                  </a:outerShdw>
                </a:effectLst>
              </a:defRPr>
            </a:lvl1pPr>
            <a:lvl2pPr marL="0" indent="0" algn="ctr">
              <a:spcBef>
                <a:spcPts val="0"/>
              </a:spcBef>
              <a:buSzTx/>
              <a:buNone/>
              <a:defRPr sz="2900">
                <a:effectLst>
                  <a:outerShdw blurRad="25400" dist="25400" dir="2700000" rotWithShape="0">
                    <a:srgbClr val="FFFFFF">
                      <a:alpha val="50000"/>
                    </a:srgbClr>
                  </a:outerShdw>
                </a:effectLst>
              </a:defRPr>
            </a:lvl2pPr>
            <a:lvl3pPr marL="0" indent="0" algn="ctr">
              <a:spcBef>
                <a:spcPts val="0"/>
              </a:spcBef>
              <a:buSzTx/>
              <a:buNone/>
              <a:defRPr sz="2900">
                <a:effectLst>
                  <a:outerShdw blurRad="25400" dist="25400" dir="2700000" rotWithShape="0">
                    <a:srgbClr val="FFFFFF">
                      <a:alpha val="50000"/>
                    </a:srgbClr>
                  </a:outerShdw>
                </a:effectLst>
              </a:defRPr>
            </a:lvl3pPr>
            <a:lvl4pPr marL="0" indent="0" algn="ctr">
              <a:spcBef>
                <a:spcPts val="0"/>
              </a:spcBef>
              <a:buSzTx/>
              <a:buNone/>
              <a:defRPr sz="2900">
                <a:effectLst>
                  <a:outerShdw blurRad="25400" dist="25400" dir="2700000" rotWithShape="0">
                    <a:srgbClr val="FFFFFF">
                      <a:alpha val="50000"/>
                    </a:srgbClr>
                  </a:outerShdw>
                </a:effectLst>
              </a:defRPr>
            </a:lvl4pPr>
            <a:lvl5pPr marL="0" indent="0" algn="ctr">
              <a:spcBef>
                <a:spcPts val="0"/>
              </a:spcBef>
              <a:buSzTx/>
              <a:buNone/>
              <a:defRPr sz="2900">
                <a:effectLst>
                  <a:outerShdw blurRad="25400" dist="25400" dir="2700000" rotWithShape="0">
                    <a:srgbClr val="FFFFFF">
                      <a:alpha val="50000"/>
                    </a:srgbClr>
                  </a:outerShdw>
                </a:effectLst>
              </a:defRPr>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664990453"/>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Title - Center">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670050" y="2520950"/>
            <a:ext cx="9601200" cy="182245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291557197"/>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Photo - Vertic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8" name="Low angle view of modern buildings under a bright sky"/>
          <p:cNvSpPr>
            <a:spLocks noGrp="1"/>
          </p:cNvSpPr>
          <p:nvPr>
            <p:ph type="pic" idx="21"/>
          </p:nvPr>
        </p:nvSpPr>
        <p:spPr>
          <a:xfrm>
            <a:off x="2769031" y="157455"/>
            <a:ext cx="9094713" cy="6050641"/>
          </a:xfrm>
          <a:prstGeom prst="rect">
            <a:avLst/>
          </a:prstGeom>
          <a:ln w="9525">
            <a:round/>
          </a:ln>
        </p:spPr>
        <p:txBody>
          <a:bodyPr lIns="91439" tIns="45719" rIns="91439" bIns="45719" anchor="t">
            <a:noAutofit/>
          </a:bodyPr>
          <a:lstStyle/>
          <a:p>
            <a:endParaRPr/>
          </a:p>
        </p:txBody>
      </p:sp>
      <p:sp>
        <p:nvSpPr>
          <p:cNvPr id="39" name="Title Text"/>
          <p:cNvSpPr txBox="1">
            <a:spLocks noGrp="1"/>
          </p:cNvSpPr>
          <p:nvPr>
            <p:ph type="title"/>
          </p:nvPr>
        </p:nvSpPr>
        <p:spPr>
          <a:xfrm>
            <a:off x="1035050" y="1403350"/>
            <a:ext cx="5600700" cy="2197100"/>
          </a:xfrm>
          <a:prstGeom prst="rect">
            <a:avLst/>
          </a:prstGeom>
        </p:spPr>
        <p:txBody>
          <a:bodyPr anchor="b"/>
          <a:lstStyle/>
          <a:p>
            <a:r>
              <a:t>Title Text</a:t>
            </a:r>
          </a:p>
        </p:txBody>
      </p:sp>
      <p:sp>
        <p:nvSpPr>
          <p:cNvPr id="40" name="Body Level One…"/>
          <p:cNvSpPr txBox="1">
            <a:spLocks noGrp="1"/>
          </p:cNvSpPr>
          <p:nvPr>
            <p:ph type="body" sz="quarter" idx="1"/>
          </p:nvPr>
        </p:nvSpPr>
        <p:spPr>
          <a:xfrm>
            <a:off x="1035050" y="3695700"/>
            <a:ext cx="5600700" cy="2463800"/>
          </a:xfrm>
          <a:prstGeom prst="rect">
            <a:avLst/>
          </a:prstGeom>
        </p:spPr>
        <p:txBody>
          <a:bodyPr anchor="t"/>
          <a:lstStyle>
            <a:lvl1pPr marL="0" indent="0" algn="ctr">
              <a:spcBef>
                <a:spcPts val="0"/>
              </a:spcBef>
              <a:buSzTx/>
              <a:buNone/>
              <a:defRPr>
                <a:effectLst>
                  <a:outerShdw blurRad="25400" dist="25400" dir="2700000" rotWithShape="0">
                    <a:srgbClr val="FFFFFF">
                      <a:alpha val="50000"/>
                    </a:srgbClr>
                  </a:outerShdw>
                </a:effectLst>
              </a:defRPr>
            </a:lvl1pPr>
            <a:lvl2pPr marL="0" indent="0" algn="ctr">
              <a:spcBef>
                <a:spcPts val="0"/>
              </a:spcBef>
              <a:buSzTx/>
              <a:buNone/>
              <a:defRPr>
                <a:effectLst>
                  <a:outerShdw blurRad="25400" dist="25400" dir="2700000" rotWithShape="0">
                    <a:srgbClr val="FFFFFF">
                      <a:alpha val="50000"/>
                    </a:srgbClr>
                  </a:outerShdw>
                </a:effectLst>
              </a:defRPr>
            </a:lvl2pPr>
            <a:lvl3pPr marL="0" indent="0" algn="ctr">
              <a:spcBef>
                <a:spcPts val="0"/>
              </a:spcBef>
              <a:buSzTx/>
              <a:buNone/>
              <a:defRPr>
                <a:effectLst>
                  <a:outerShdw blurRad="25400" dist="25400" dir="2700000" rotWithShape="0">
                    <a:srgbClr val="FFFFFF">
                      <a:alpha val="50000"/>
                    </a:srgbClr>
                  </a:outerShdw>
                </a:effectLst>
              </a:defRPr>
            </a:lvl3pPr>
            <a:lvl4pPr marL="0" indent="0" algn="ctr">
              <a:spcBef>
                <a:spcPts val="0"/>
              </a:spcBef>
              <a:buSzTx/>
              <a:buNone/>
              <a:defRPr>
                <a:effectLst>
                  <a:outerShdw blurRad="25400" dist="25400" dir="2700000" rotWithShape="0">
                    <a:srgbClr val="FFFFFF">
                      <a:alpha val="50000"/>
                    </a:srgbClr>
                  </a:outerShdw>
                </a:effectLst>
              </a:defRPr>
            </a:lvl4pPr>
            <a:lvl5pPr marL="0" indent="0" algn="ctr">
              <a:spcBef>
                <a:spcPts val="0"/>
              </a:spcBef>
              <a:buSzTx/>
              <a:buNone/>
              <a:defRPr>
                <a:effectLst>
                  <a:outerShdw blurRad="25400" dist="25400" dir="2700000" rotWithShape="0">
                    <a:srgbClr val="FFFFFF">
                      <a:alpha val="50000"/>
                    </a:srgbClr>
                  </a:outerShdw>
                </a:effectLst>
              </a:defRPr>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68262424"/>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xfrm>
            <a:off x="1524000" y="190500"/>
            <a:ext cx="9144000" cy="1822450"/>
          </a:xfrm>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732767291"/>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Title - Inside">
    <p:spTree>
      <p:nvGrpSpPr>
        <p:cNvPr id="1" name=""/>
        <p:cNvGrpSpPr/>
        <p:nvPr/>
      </p:nvGrpSpPr>
      <p:grpSpPr>
        <a:xfrm>
          <a:off x="0" y="0"/>
          <a:ext cx="0" cy="0"/>
          <a:chOff x="0" y="0"/>
          <a:chExt cx="0" cy="0"/>
        </a:xfrm>
      </p:grpSpPr>
      <p:sp>
        <p:nvSpPr>
          <p:cNvPr id="56" name="Title Text"/>
          <p:cNvSpPr txBox="1">
            <a:spLocks noGrp="1"/>
          </p:cNvSpPr>
          <p:nvPr>
            <p:ph type="title"/>
          </p:nvPr>
        </p:nvSpPr>
        <p:spPr>
          <a:xfrm>
            <a:off x="1797050" y="2520950"/>
            <a:ext cx="9144000" cy="1822450"/>
          </a:xfrm>
          <a:prstGeom prst="rect">
            <a:avLst/>
          </a:prstGeom>
        </p:spPr>
        <p:txBody>
          <a:bodyPr/>
          <a:lstStyle/>
          <a:p>
            <a:r>
              <a:t>Title Text</a:t>
            </a:r>
          </a:p>
        </p:txBody>
      </p:sp>
      <p:sp>
        <p:nvSpPr>
          <p:cNvPr id="5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42409959"/>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4" name="Title Text"/>
          <p:cNvSpPr txBox="1">
            <a:spLocks noGrp="1"/>
          </p:cNvSpPr>
          <p:nvPr>
            <p:ph type="title"/>
          </p:nvPr>
        </p:nvSpPr>
        <p:spPr>
          <a:prstGeom prst="rect">
            <a:avLst/>
          </a:prstGeom>
        </p:spPr>
        <p:txBody>
          <a:bodyPr/>
          <a:lstStyle/>
          <a:p>
            <a:r>
              <a:t>Title Text</a:t>
            </a:r>
          </a:p>
        </p:txBody>
      </p:sp>
      <p:sp>
        <p:nvSpPr>
          <p:cNvPr id="65" name="Body Level One…"/>
          <p:cNvSpPr txBox="1">
            <a:spLocks noGrp="1"/>
          </p:cNvSpPr>
          <p:nvPr>
            <p:ph type="body" idx="1"/>
          </p:nvPr>
        </p:nvSpPr>
        <p:spPr>
          <a:xfrm>
            <a:off x="1797050" y="1930400"/>
            <a:ext cx="9144000" cy="410845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6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94887451"/>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AF8F8-2AC0-0236-2E74-51C599456CF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4ED772-DE7A-7765-D1E5-570EBF12580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89C9A4-947C-AA73-86EC-34707E04B907}"/>
              </a:ext>
            </a:extLst>
          </p:cNvPr>
          <p:cNvSpPr>
            <a:spLocks noGrp="1"/>
          </p:cNvSpPr>
          <p:nvPr>
            <p:ph type="dt" sz="half" idx="10"/>
          </p:nvPr>
        </p:nvSpPr>
        <p:spPr/>
        <p:txBody>
          <a:bodyPr/>
          <a:lstStyle/>
          <a:p>
            <a:fld id="{F3DC1A99-9F58-4672-856A-540D1BEAFBB1}" type="datetime1">
              <a:rPr lang="en-US" smtClean="0"/>
              <a:t>1/15/2025</a:t>
            </a:fld>
            <a:endParaRPr lang="en-US"/>
          </a:p>
        </p:txBody>
      </p:sp>
      <p:sp>
        <p:nvSpPr>
          <p:cNvPr id="5" name="Footer Placeholder 4">
            <a:extLst>
              <a:ext uri="{FF2B5EF4-FFF2-40B4-BE49-F238E27FC236}">
                <a16:creationId xmlns:a16="http://schemas.microsoft.com/office/drawing/2014/main" id="{DA8BA292-37F8-8F97-37EB-6AD0A9C7BD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3986D3-9C0B-D479-B31A-F92848EA22EC}"/>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20321235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73" name="Low angle view of modern buildings under a bright sky"/>
          <p:cNvSpPr>
            <a:spLocks noGrp="1"/>
          </p:cNvSpPr>
          <p:nvPr>
            <p:ph type="pic" sz="half" idx="21"/>
          </p:nvPr>
        </p:nvSpPr>
        <p:spPr>
          <a:xfrm>
            <a:off x="5143878" y="2005052"/>
            <a:ext cx="5974971" cy="3975101"/>
          </a:xfrm>
          <a:prstGeom prst="rect">
            <a:avLst/>
          </a:prstGeom>
          <a:ln w="9525">
            <a:round/>
          </a:ln>
        </p:spPr>
        <p:txBody>
          <a:bodyPr lIns="91439" tIns="45719" rIns="91439" bIns="45719" anchor="t">
            <a:noAutofit/>
          </a:bodyPr>
          <a:lstStyle/>
          <a:p>
            <a:endParaRPr/>
          </a:p>
        </p:txBody>
      </p:sp>
      <p:sp>
        <p:nvSpPr>
          <p:cNvPr id="74" name="Title Text"/>
          <p:cNvSpPr txBox="1">
            <a:spLocks noGrp="1"/>
          </p:cNvSpPr>
          <p:nvPr>
            <p:ph type="title"/>
          </p:nvPr>
        </p:nvSpPr>
        <p:spPr>
          <a:prstGeom prst="rect">
            <a:avLst/>
          </a:prstGeom>
        </p:spPr>
        <p:txBody>
          <a:bodyPr/>
          <a:lstStyle/>
          <a:p>
            <a:r>
              <a:t>Title Text</a:t>
            </a:r>
          </a:p>
        </p:txBody>
      </p:sp>
      <p:sp>
        <p:nvSpPr>
          <p:cNvPr id="75" name="Body Level One…"/>
          <p:cNvSpPr txBox="1">
            <a:spLocks noGrp="1"/>
          </p:cNvSpPr>
          <p:nvPr>
            <p:ph type="body" sz="half" idx="1"/>
          </p:nvPr>
        </p:nvSpPr>
        <p:spPr>
          <a:xfrm>
            <a:off x="1797050" y="1930400"/>
            <a:ext cx="4438650" cy="4108450"/>
          </a:xfrm>
          <a:prstGeom prst="rect">
            <a:avLst/>
          </a:prstGeom>
        </p:spPr>
        <p:txBody>
          <a:bodyPr/>
          <a:lstStyle>
            <a:lvl1pPr marL="311150" indent="-311150">
              <a:spcBef>
                <a:spcPts val="2800"/>
              </a:spcBef>
              <a:buBlip>
                <a:blip r:embed="rId2"/>
              </a:buBlip>
              <a:defRPr sz="2100"/>
            </a:lvl1pPr>
            <a:lvl2pPr marL="622300" indent="-311150">
              <a:spcBef>
                <a:spcPts val="2800"/>
              </a:spcBef>
              <a:buBlip>
                <a:blip r:embed="rId2"/>
              </a:buBlip>
              <a:defRPr sz="2100"/>
            </a:lvl2pPr>
            <a:lvl3pPr marL="933450" indent="-311150">
              <a:spcBef>
                <a:spcPts val="2800"/>
              </a:spcBef>
              <a:buBlip>
                <a:blip r:embed="rId2"/>
              </a:buBlip>
              <a:defRPr sz="2100"/>
            </a:lvl3pPr>
            <a:lvl4pPr marL="1244600" indent="-311150">
              <a:spcBef>
                <a:spcPts val="2800"/>
              </a:spcBef>
              <a:buBlip>
                <a:blip r:embed="rId2"/>
              </a:buBlip>
              <a:defRPr sz="2100"/>
            </a:lvl4pPr>
            <a:lvl5pPr marL="1555750" indent="-311150">
              <a:spcBef>
                <a:spcPts val="2800"/>
              </a:spcBef>
              <a:buBlip>
                <a:blip r:embed="rId2"/>
              </a:buBlip>
              <a:defRPr sz="2100"/>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367812422"/>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Title - Photo Vertical">
    <p:spTree>
      <p:nvGrpSpPr>
        <p:cNvPr id="1" name=""/>
        <p:cNvGrpSpPr/>
        <p:nvPr/>
      </p:nvGrpSpPr>
      <p:grpSpPr>
        <a:xfrm>
          <a:off x="0" y="0"/>
          <a:ext cx="0" cy="0"/>
          <a:chOff x="0" y="0"/>
          <a:chExt cx="0" cy="0"/>
        </a:xfrm>
      </p:grpSpPr>
      <p:sp>
        <p:nvSpPr>
          <p:cNvPr id="83" name="Low angle view of modern buildings under a bright sky"/>
          <p:cNvSpPr>
            <a:spLocks noGrp="1"/>
          </p:cNvSpPr>
          <p:nvPr>
            <p:ph type="pic" sz="half" idx="21"/>
          </p:nvPr>
        </p:nvSpPr>
        <p:spPr>
          <a:xfrm>
            <a:off x="5729360" y="1457943"/>
            <a:ext cx="5894062" cy="3921273"/>
          </a:xfrm>
          <a:prstGeom prst="rect">
            <a:avLst/>
          </a:prstGeom>
          <a:ln w="9525">
            <a:round/>
          </a:ln>
        </p:spPr>
        <p:txBody>
          <a:bodyPr lIns="91439" tIns="45719" rIns="91439" bIns="45719" anchor="t">
            <a:noAutofit/>
          </a:bodyPr>
          <a:lstStyle/>
          <a:p>
            <a:endParaRPr/>
          </a:p>
        </p:txBody>
      </p:sp>
      <p:sp>
        <p:nvSpPr>
          <p:cNvPr id="84" name="Title Text"/>
          <p:cNvSpPr txBox="1">
            <a:spLocks noGrp="1"/>
          </p:cNvSpPr>
          <p:nvPr>
            <p:ph type="title"/>
          </p:nvPr>
        </p:nvSpPr>
        <p:spPr>
          <a:xfrm>
            <a:off x="1035050" y="1403350"/>
            <a:ext cx="5772150" cy="2197100"/>
          </a:xfrm>
          <a:prstGeom prst="rect">
            <a:avLst/>
          </a:prstGeom>
        </p:spPr>
        <p:txBody>
          <a:bodyPr anchor="b"/>
          <a:lstStyle/>
          <a:p>
            <a:r>
              <a:t>Title Text</a:t>
            </a:r>
          </a:p>
        </p:txBody>
      </p:sp>
      <p:sp>
        <p:nvSpPr>
          <p:cNvPr id="85" name="Body Level One…"/>
          <p:cNvSpPr txBox="1">
            <a:spLocks noGrp="1"/>
          </p:cNvSpPr>
          <p:nvPr>
            <p:ph type="body" sz="quarter" idx="1"/>
          </p:nvPr>
        </p:nvSpPr>
        <p:spPr>
          <a:xfrm>
            <a:off x="1035050" y="3695700"/>
            <a:ext cx="5772150" cy="2006600"/>
          </a:xfrm>
          <a:prstGeom prst="rect">
            <a:avLst/>
          </a:prstGeom>
        </p:spPr>
        <p:txBody>
          <a:bodyPr anchor="t"/>
          <a:lstStyle>
            <a:lvl1pPr marL="0" indent="0" algn="ctr">
              <a:spcBef>
                <a:spcPts val="0"/>
              </a:spcBef>
              <a:buSzTx/>
              <a:buNone/>
              <a:defRPr>
                <a:effectLst>
                  <a:outerShdw blurRad="25400" dist="25400" dir="2700000" rotWithShape="0">
                    <a:srgbClr val="FFFFFF">
                      <a:alpha val="50000"/>
                    </a:srgbClr>
                  </a:outerShdw>
                </a:effectLst>
              </a:defRPr>
            </a:lvl1pPr>
            <a:lvl2pPr marL="0" indent="0" algn="ctr">
              <a:spcBef>
                <a:spcPts val="0"/>
              </a:spcBef>
              <a:buSzTx/>
              <a:buNone/>
              <a:defRPr>
                <a:effectLst>
                  <a:outerShdw blurRad="25400" dist="25400" dir="2700000" rotWithShape="0">
                    <a:srgbClr val="FFFFFF">
                      <a:alpha val="50000"/>
                    </a:srgbClr>
                  </a:outerShdw>
                </a:effectLst>
              </a:defRPr>
            </a:lvl2pPr>
            <a:lvl3pPr marL="0" indent="0" algn="ctr">
              <a:spcBef>
                <a:spcPts val="0"/>
              </a:spcBef>
              <a:buSzTx/>
              <a:buNone/>
              <a:defRPr>
                <a:effectLst>
                  <a:outerShdw blurRad="25400" dist="25400" dir="2700000" rotWithShape="0">
                    <a:srgbClr val="FFFFFF">
                      <a:alpha val="50000"/>
                    </a:srgbClr>
                  </a:outerShdw>
                </a:effectLst>
              </a:defRPr>
            </a:lvl3pPr>
            <a:lvl4pPr marL="0" indent="0" algn="ctr">
              <a:spcBef>
                <a:spcPts val="0"/>
              </a:spcBef>
              <a:buSzTx/>
              <a:buNone/>
              <a:defRPr>
                <a:effectLst>
                  <a:outerShdw blurRad="25400" dist="25400" dir="2700000" rotWithShape="0">
                    <a:srgbClr val="FFFFFF">
                      <a:alpha val="50000"/>
                    </a:srgbClr>
                  </a:outerShdw>
                </a:effectLst>
              </a:defRPr>
            </a:lvl4pPr>
            <a:lvl5pPr marL="0" indent="0" algn="ctr">
              <a:spcBef>
                <a:spcPts val="0"/>
              </a:spcBef>
              <a:buSzTx/>
              <a:buNone/>
              <a:defRPr>
                <a:effectLst>
                  <a:outerShdw blurRad="25400" dist="25400" dir="2700000" rotWithShape="0">
                    <a:srgbClr val="FFFFFF">
                      <a:alpha val="50000"/>
                    </a:srgbClr>
                  </a:outerShdw>
                </a:effectLst>
              </a:defRPr>
            </a:lvl5pPr>
          </a:lstStyle>
          <a:p>
            <a:r>
              <a:t>Body Level One</a:t>
            </a:r>
          </a:p>
          <a:p>
            <a:pPr lvl="1"/>
            <a:r>
              <a:t>Body Level Two</a:t>
            </a:r>
          </a:p>
          <a:p>
            <a:pPr lvl="2"/>
            <a:r>
              <a:t>Body Level Three</a:t>
            </a:r>
          </a:p>
          <a:p>
            <a:pPr lvl="3"/>
            <a:r>
              <a:t>Body Level Four</a:t>
            </a:r>
          </a:p>
          <a:p>
            <a:pPr lvl="4"/>
            <a:r>
              <a:t>Body Level Five</a:t>
            </a: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500429988"/>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93" name="Body Level One…"/>
          <p:cNvSpPr txBox="1">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68639156"/>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01" name="Close-up of a collection of coins from various countries"/>
          <p:cNvSpPr>
            <a:spLocks noGrp="1"/>
          </p:cNvSpPr>
          <p:nvPr>
            <p:ph type="pic" sz="half" idx="21"/>
          </p:nvPr>
        </p:nvSpPr>
        <p:spPr>
          <a:xfrm>
            <a:off x="6729338" y="2726520"/>
            <a:ext cx="4955602" cy="4032251"/>
          </a:xfrm>
          <a:prstGeom prst="rect">
            <a:avLst/>
          </a:prstGeom>
          <a:ln w="9525">
            <a:round/>
          </a:ln>
        </p:spPr>
        <p:txBody>
          <a:bodyPr lIns="91439" tIns="45719" rIns="91439" bIns="45719" anchor="t">
            <a:noAutofit/>
          </a:bodyPr>
          <a:lstStyle/>
          <a:p>
            <a:endParaRPr/>
          </a:p>
        </p:txBody>
      </p:sp>
      <p:sp>
        <p:nvSpPr>
          <p:cNvPr id="102" name="High speed train moving through a train station with motion blur"/>
          <p:cNvSpPr>
            <a:spLocks noGrp="1"/>
          </p:cNvSpPr>
          <p:nvPr>
            <p:ph type="pic" sz="quarter" idx="22"/>
          </p:nvPr>
        </p:nvSpPr>
        <p:spPr>
          <a:xfrm>
            <a:off x="6753225" y="-137584"/>
            <a:ext cx="4897967" cy="3263901"/>
          </a:xfrm>
          <a:prstGeom prst="rect">
            <a:avLst/>
          </a:prstGeom>
          <a:ln w="9525">
            <a:round/>
          </a:ln>
        </p:spPr>
        <p:txBody>
          <a:bodyPr lIns="91439" tIns="45719" rIns="91439" bIns="45719" anchor="t">
            <a:noAutofit/>
          </a:bodyPr>
          <a:lstStyle/>
          <a:p>
            <a:endParaRPr/>
          </a:p>
        </p:txBody>
      </p:sp>
      <p:sp>
        <p:nvSpPr>
          <p:cNvPr id="103" name="Low angle view of modern buildings under a bright sky"/>
          <p:cNvSpPr>
            <a:spLocks noGrp="1"/>
          </p:cNvSpPr>
          <p:nvPr>
            <p:ph type="pic" idx="23"/>
          </p:nvPr>
        </p:nvSpPr>
        <p:spPr>
          <a:xfrm>
            <a:off x="-2141720" y="533400"/>
            <a:ext cx="8697862" cy="5786620"/>
          </a:xfrm>
          <a:prstGeom prst="rect">
            <a:avLst/>
          </a:prstGeom>
          <a:ln w="9525">
            <a:round/>
          </a:ln>
        </p:spPr>
        <p:txBody>
          <a:bodyPr lIns="91439" tIns="45719" rIns="91439" bIns="45719" anchor="t">
            <a:noAutofit/>
          </a:bodyPr>
          <a:lstStyle/>
          <a:p>
            <a:endParaRPr/>
          </a:p>
        </p:txBody>
      </p:sp>
      <p:sp>
        <p:nvSpPr>
          <p:cNvPr id="10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215298555"/>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1" name="–Johnny Appleseed"/>
          <p:cNvSpPr txBox="1">
            <a:spLocks noGrp="1"/>
          </p:cNvSpPr>
          <p:nvPr>
            <p:ph type="body" sz="quarter" idx="21"/>
          </p:nvPr>
        </p:nvSpPr>
        <p:spPr>
          <a:xfrm>
            <a:off x="1524000" y="4476750"/>
            <a:ext cx="9810750" cy="394980"/>
          </a:xfrm>
          <a:prstGeom prst="rect">
            <a:avLst/>
          </a:prstGeom>
        </p:spPr>
        <p:txBody>
          <a:bodyPr anchor="t">
            <a:spAutoFit/>
          </a:bodyPr>
          <a:lstStyle>
            <a:lvl1pPr marL="0" indent="0" algn="ctr" defTabSz="412750">
              <a:spcBef>
                <a:spcPts val="0"/>
              </a:spcBef>
              <a:buSzTx/>
              <a:buNone/>
              <a:defRPr sz="1900"/>
            </a:lvl1pPr>
          </a:lstStyle>
          <a:p>
            <a:r>
              <a:t>–Johnny Appleseed</a:t>
            </a:r>
          </a:p>
        </p:txBody>
      </p:sp>
      <p:sp>
        <p:nvSpPr>
          <p:cNvPr id="112" name="“Type a quote here.”"/>
          <p:cNvSpPr txBox="1">
            <a:spLocks noGrp="1"/>
          </p:cNvSpPr>
          <p:nvPr>
            <p:ph type="body" sz="quarter" idx="22"/>
          </p:nvPr>
        </p:nvSpPr>
        <p:spPr>
          <a:xfrm>
            <a:off x="1524000" y="2974936"/>
            <a:ext cx="9810750" cy="533479"/>
          </a:xfrm>
          <a:prstGeom prst="rect">
            <a:avLst/>
          </a:prstGeom>
        </p:spPr>
        <p:txBody>
          <a:bodyPr>
            <a:spAutoFit/>
          </a:bodyPr>
          <a:lstStyle>
            <a:lvl1pPr marL="0" indent="0" algn="ctr" defTabSz="412750">
              <a:spcBef>
                <a:spcPts val="1700"/>
              </a:spcBef>
              <a:buSzTx/>
              <a:buNone/>
            </a:lvl1pPr>
          </a:lstStyle>
          <a:p>
            <a:r>
              <a:t>“Type a quote here.”</a:t>
            </a:r>
          </a:p>
        </p:txBody>
      </p:sp>
      <p:sp>
        <p:nvSpPr>
          <p:cNvPr id="1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11201234"/>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20" name="Low angle view of modern buildings under a bright sky"/>
          <p:cNvSpPr>
            <a:spLocks noGrp="1"/>
          </p:cNvSpPr>
          <p:nvPr>
            <p:ph type="pic" idx="21"/>
          </p:nvPr>
        </p:nvSpPr>
        <p:spPr>
          <a:xfrm>
            <a:off x="-82550" y="-323850"/>
            <a:ext cx="12322182" cy="8197850"/>
          </a:xfrm>
          <a:prstGeom prst="rect">
            <a:avLst/>
          </a:prstGeom>
        </p:spPr>
        <p:txBody>
          <a:bodyPr lIns="91439" tIns="45719" rIns="91439" bIns="45719" anchor="t">
            <a:noAutofit/>
          </a:bodyPr>
          <a:lstStyle/>
          <a:p>
            <a:endParaRPr/>
          </a:p>
        </p:txBody>
      </p:sp>
      <p:sp>
        <p:nvSpPr>
          <p:cNvPr id="12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256053727"/>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085884074"/>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7B41F-6EFC-79B7-4A99-A6A27A31A5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FD4063-EAC8-9975-18EC-1CA9FBA28D6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42BC6F-76DF-AA13-043B-A8D28D1182F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EA7872-B8C5-58E1-07A8-B43CC36DF892}"/>
              </a:ext>
            </a:extLst>
          </p:cNvPr>
          <p:cNvSpPr>
            <a:spLocks noGrp="1"/>
          </p:cNvSpPr>
          <p:nvPr>
            <p:ph type="dt" sz="half" idx="10"/>
          </p:nvPr>
        </p:nvSpPr>
        <p:spPr/>
        <p:txBody>
          <a:bodyPr/>
          <a:lstStyle/>
          <a:p>
            <a:fld id="{ECAF6E56-2F66-4081-B4B0-4301801CBB90}" type="datetime1">
              <a:rPr lang="en-US" smtClean="0"/>
              <a:t>1/15/2025</a:t>
            </a:fld>
            <a:endParaRPr lang="en-US"/>
          </a:p>
        </p:txBody>
      </p:sp>
      <p:sp>
        <p:nvSpPr>
          <p:cNvPr id="6" name="Footer Placeholder 5">
            <a:extLst>
              <a:ext uri="{FF2B5EF4-FFF2-40B4-BE49-F238E27FC236}">
                <a16:creationId xmlns:a16="http://schemas.microsoft.com/office/drawing/2014/main" id="{3D0D4583-578D-6D64-E174-B2CC1A528A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27D4FD-3FB7-5276-36B9-04B6F3398E9C}"/>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1247746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AAFAC-A15A-F411-4B37-929A490D1DA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8E49AF-0629-3E80-7C55-3FA466C2D7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AF751B-D464-D132-D893-D548492A931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CAEEE5-8A1B-44DE-1E7D-F2C6985F39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9ADE12-05FF-BBBC-F6B5-DAF40A4CC37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4609C57-33A7-8646-5710-35A6A09DFD76}"/>
              </a:ext>
            </a:extLst>
          </p:cNvPr>
          <p:cNvSpPr>
            <a:spLocks noGrp="1"/>
          </p:cNvSpPr>
          <p:nvPr>
            <p:ph type="dt" sz="half" idx="10"/>
          </p:nvPr>
        </p:nvSpPr>
        <p:spPr/>
        <p:txBody>
          <a:bodyPr/>
          <a:lstStyle/>
          <a:p>
            <a:fld id="{7AAC93B5-8673-4688-A660-B3013127C178}" type="datetime1">
              <a:rPr lang="en-US" smtClean="0"/>
              <a:t>1/15/2025</a:t>
            </a:fld>
            <a:endParaRPr lang="en-US"/>
          </a:p>
        </p:txBody>
      </p:sp>
      <p:sp>
        <p:nvSpPr>
          <p:cNvPr id="8" name="Footer Placeholder 7">
            <a:extLst>
              <a:ext uri="{FF2B5EF4-FFF2-40B4-BE49-F238E27FC236}">
                <a16:creationId xmlns:a16="http://schemas.microsoft.com/office/drawing/2014/main" id="{F4CAC931-A0ED-16CA-A0C5-F4753B647E1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88BB567-9297-0589-92A0-11F27C896F5F}"/>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444115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21486-2270-07EC-74D8-D21B4E08A0D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B9B6C1-18BD-006B-9027-CA5CD364E27C}"/>
              </a:ext>
            </a:extLst>
          </p:cNvPr>
          <p:cNvSpPr>
            <a:spLocks noGrp="1"/>
          </p:cNvSpPr>
          <p:nvPr>
            <p:ph type="dt" sz="half" idx="10"/>
          </p:nvPr>
        </p:nvSpPr>
        <p:spPr/>
        <p:txBody>
          <a:bodyPr/>
          <a:lstStyle/>
          <a:p>
            <a:fld id="{CAC498A5-65BD-4697-849B-763F7F2E53EA}" type="datetime1">
              <a:rPr lang="en-US" smtClean="0"/>
              <a:t>1/15/2025</a:t>
            </a:fld>
            <a:endParaRPr lang="en-US"/>
          </a:p>
        </p:txBody>
      </p:sp>
      <p:sp>
        <p:nvSpPr>
          <p:cNvPr id="4" name="Footer Placeholder 3">
            <a:extLst>
              <a:ext uri="{FF2B5EF4-FFF2-40B4-BE49-F238E27FC236}">
                <a16:creationId xmlns:a16="http://schemas.microsoft.com/office/drawing/2014/main" id="{08C6F4DF-E727-23F3-9D65-7F8EA475C10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BA84D12-1C4F-C07B-4A06-43F3731D4ED7}"/>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1001520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AC2BA1-C589-62AF-4390-B47BCBB5C3A7}"/>
              </a:ext>
            </a:extLst>
          </p:cNvPr>
          <p:cNvSpPr>
            <a:spLocks noGrp="1"/>
          </p:cNvSpPr>
          <p:nvPr>
            <p:ph type="dt" sz="half" idx="10"/>
          </p:nvPr>
        </p:nvSpPr>
        <p:spPr/>
        <p:txBody>
          <a:bodyPr/>
          <a:lstStyle/>
          <a:p>
            <a:fld id="{CC357DDE-1BD4-4A39-8967-06868BF26F47}" type="datetime1">
              <a:rPr lang="en-US" smtClean="0"/>
              <a:t>1/15/2025</a:t>
            </a:fld>
            <a:endParaRPr lang="en-US"/>
          </a:p>
        </p:txBody>
      </p:sp>
      <p:sp>
        <p:nvSpPr>
          <p:cNvPr id="3" name="Footer Placeholder 2">
            <a:extLst>
              <a:ext uri="{FF2B5EF4-FFF2-40B4-BE49-F238E27FC236}">
                <a16:creationId xmlns:a16="http://schemas.microsoft.com/office/drawing/2014/main" id="{D2DC68D2-C7F6-9D68-E926-371FCEF5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1049766-1961-2B99-7C63-2E83C46FBEC2}"/>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3165414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BCDB8-F211-A14C-0CE4-29AEABD627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1397A31-C6F3-44FC-C2E7-822092E601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514AFD-9AEB-C8BA-85C5-035AEB6DC0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C70F98-E8BA-B898-C5B1-B451FFF87B85}"/>
              </a:ext>
            </a:extLst>
          </p:cNvPr>
          <p:cNvSpPr>
            <a:spLocks noGrp="1"/>
          </p:cNvSpPr>
          <p:nvPr>
            <p:ph type="dt" sz="half" idx="10"/>
          </p:nvPr>
        </p:nvSpPr>
        <p:spPr/>
        <p:txBody>
          <a:bodyPr/>
          <a:lstStyle/>
          <a:p>
            <a:fld id="{7D6C4371-F11F-4728-8ACE-8DA854EAAB3D}" type="datetime1">
              <a:rPr lang="en-US" smtClean="0"/>
              <a:t>1/15/2025</a:t>
            </a:fld>
            <a:endParaRPr lang="en-US"/>
          </a:p>
        </p:txBody>
      </p:sp>
      <p:sp>
        <p:nvSpPr>
          <p:cNvPr id="6" name="Footer Placeholder 5">
            <a:extLst>
              <a:ext uri="{FF2B5EF4-FFF2-40B4-BE49-F238E27FC236}">
                <a16:creationId xmlns:a16="http://schemas.microsoft.com/office/drawing/2014/main" id="{5FCD32B2-D698-C8C9-0BC6-BC27A9C743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FB5C56-A2B9-BB8B-206E-14EF0E9DF16C}"/>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750855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BEE67-CB13-2148-5457-CA6323A8B0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EF712ED-217A-86C4-A671-CAAA999921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04BC32C-E20F-517C-B5C1-76E60B4498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1FC513-89AD-FCD8-972D-D4B4B11A5288}"/>
              </a:ext>
            </a:extLst>
          </p:cNvPr>
          <p:cNvSpPr>
            <a:spLocks noGrp="1"/>
          </p:cNvSpPr>
          <p:nvPr>
            <p:ph type="dt" sz="half" idx="10"/>
          </p:nvPr>
        </p:nvSpPr>
        <p:spPr/>
        <p:txBody>
          <a:bodyPr/>
          <a:lstStyle/>
          <a:p>
            <a:fld id="{74CAC89F-430E-4106-AECD-451914FB3C86}" type="datetime1">
              <a:rPr lang="en-US" smtClean="0"/>
              <a:t>1/15/2025</a:t>
            </a:fld>
            <a:endParaRPr lang="en-US"/>
          </a:p>
        </p:txBody>
      </p:sp>
      <p:sp>
        <p:nvSpPr>
          <p:cNvPr id="6" name="Footer Placeholder 5">
            <a:extLst>
              <a:ext uri="{FF2B5EF4-FFF2-40B4-BE49-F238E27FC236}">
                <a16:creationId xmlns:a16="http://schemas.microsoft.com/office/drawing/2014/main" id="{F5DE1F59-4853-D8BB-0206-EC1E9B9EF8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E40015-746F-E0C0-293E-4340734C5333}"/>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803767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image" Target="../media/image3.png"/><Relationship Id="rId2" Type="http://schemas.openxmlformats.org/officeDocument/2006/relationships/slideLayout" Target="../slideLayouts/slideLayout24.xml"/><Relationship Id="rId16" Type="http://schemas.openxmlformats.org/officeDocument/2006/relationships/image" Target="../media/image2.jpe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3.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39EBCC-5019-30F0-02FA-2E7D1DA2FE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F4CAE86-174E-5F97-FC21-AA23D01345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8F351C-187A-D600-9BC2-61DAD08AE9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43BF06A-0325-4761-B929-54BD7A126A65}" type="datetime1">
              <a:rPr lang="en-US" smtClean="0"/>
              <a:t>1/15/2025</a:t>
            </a:fld>
            <a:endParaRPr lang="en-US"/>
          </a:p>
        </p:txBody>
      </p:sp>
      <p:sp>
        <p:nvSpPr>
          <p:cNvPr id="5" name="Footer Placeholder 4">
            <a:extLst>
              <a:ext uri="{FF2B5EF4-FFF2-40B4-BE49-F238E27FC236}">
                <a16:creationId xmlns:a16="http://schemas.microsoft.com/office/drawing/2014/main" id="{9A8D364A-35E2-8555-12D8-D886DE99ED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A4CA12D-8647-92FC-2B4B-88A7F2B266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765CC5E-8052-F244-B94C-173FF7AA6EEC}" type="slidenum">
              <a:rPr lang="en-US" smtClean="0"/>
              <a:t>‹#›</a:t>
            </a:fld>
            <a:endParaRPr lang="en-US"/>
          </a:p>
        </p:txBody>
      </p:sp>
    </p:spTree>
    <p:extLst>
      <p:ext uri="{BB962C8B-B14F-4D97-AF65-F5344CB8AC3E}">
        <p14:creationId xmlns:p14="http://schemas.microsoft.com/office/powerpoint/2010/main" val="13182822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39EBCC-5019-30F0-02FA-2E7D1DA2FE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F4CAE86-174E-5F97-FC21-AA23D01345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8F351C-187A-D600-9BC2-61DAD08AE9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343E76F-95AE-B942-B5FB-27D94988418A}" type="datetimeFigureOut">
              <a:rPr lang="en-US" smtClean="0"/>
              <a:t>1/15/2025</a:t>
            </a:fld>
            <a:endParaRPr lang="en-US"/>
          </a:p>
        </p:txBody>
      </p:sp>
      <p:sp>
        <p:nvSpPr>
          <p:cNvPr id="5" name="Footer Placeholder 4">
            <a:extLst>
              <a:ext uri="{FF2B5EF4-FFF2-40B4-BE49-F238E27FC236}">
                <a16:creationId xmlns:a16="http://schemas.microsoft.com/office/drawing/2014/main" id="{9A8D364A-35E2-8555-12D8-D886DE99ED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A4CA12D-8647-92FC-2B4B-88A7F2B266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765CC5E-8052-F244-B94C-173FF7AA6EEC}" type="slidenum">
              <a:rPr lang="en-US" smtClean="0"/>
              <a:t>‹#›</a:t>
            </a:fld>
            <a:endParaRPr lang="en-US"/>
          </a:p>
        </p:txBody>
      </p:sp>
    </p:spTree>
    <p:extLst>
      <p:ext uri="{BB962C8B-B14F-4D97-AF65-F5344CB8AC3E}">
        <p14:creationId xmlns:p14="http://schemas.microsoft.com/office/powerpoint/2010/main" val="203116177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1">
          <a:blip r:embed="rId16"/>
          <a:srcRect/>
          <a:stretch>
            <a:fillRect/>
          </a:stretch>
        </a:blipFill>
        <a:effectLst/>
      </p:bgPr>
    </p:bg>
    <p:spTree>
      <p:nvGrpSpPr>
        <p:cNvPr id="1" name=""/>
        <p:cNvGrpSpPr/>
        <p:nvPr/>
      </p:nvGrpSpPr>
      <p:grpSpPr>
        <a:xfrm>
          <a:off x="0" y="0"/>
          <a:ext cx="0" cy="0"/>
          <a:chOff x="0" y="0"/>
          <a:chExt cx="0" cy="0"/>
        </a:xfrm>
      </p:grpSpPr>
      <p:sp>
        <p:nvSpPr>
          <p:cNvPr id="2" name="Body Level One…"/>
          <p:cNvSpPr txBox="1">
            <a:spLocks noGrp="1"/>
          </p:cNvSpPr>
          <p:nvPr>
            <p:ph type="body" idx="1"/>
          </p:nvPr>
        </p:nvSpPr>
        <p:spPr>
          <a:xfrm>
            <a:off x="1790700" y="1174750"/>
            <a:ext cx="9144000" cy="4508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a:buBlip>
                <a:blip r:embed="rId17"/>
              </a:buBlip>
            </a:lvl1pPr>
            <a:lvl2pPr>
              <a:buBlip>
                <a:blip r:embed="rId17"/>
              </a:buBlip>
            </a:lvl2pPr>
            <a:lvl3pPr>
              <a:buBlip>
                <a:blip r:embed="rId17"/>
              </a:buBlip>
            </a:lvl3pPr>
            <a:lvl4pPr>
              <a:buBlip>
                <a:blip r:embed="rId17"/>
              </a:buBlip>
            </a:lvl4pPr>
            <a:lvl5pPr>
              <a:buBlip>
                <a:blip r:embed="rId17"/>
              </a:buBlip>
            </a:lvl5pPr>
          </a:lstStyle>
          <a:p>
            <a:r>
              <a:t>Body Level One</a:t>
            </a:r>
          </a:p>
          <a:p>
            <a:pPr lvl="1"/>
            <a:r>
              <a:t>Body Level Two</a:t>
            </a:r>
          </a:p>
          <a:p>
            <a:pPr lvl="2"/>
            <a:r>
              <a:t>Body Level Three</a:t>
            </a:r>
          </a:p>
          <a:p>
            <a:pPr lvl="3"/>
            <a:r>
              <a:t>Body Level Four</a:t>
            </a:r>
          </a:p>
          <a:p>
            <a:pPr lvl="4"/>
            <a:r>
              <a:t>Body Level Five</a:t>
            </a:r>
          </a:p>
        </p:txBody>
      </p:sp>
      <p:sp>
        <p:nvSpPr>
          <p:cNvPr id="3" name="Title Text"/>
          <p:cNvSpPr txBox="1">
            <a:spLocks noGrp="1"/>
          </p:cNvSpPr>
          <p:nvPr>
            <p:ph type="title"/>
          </p:nvPr>
        </p:nvSpPr>
        <p:spPr>
          <a:xfrm>
            <a:off x="1797050" y="107950"/>
            <a:ext cx="9144000" cy="18224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4" name="Slide Number"/>
          <p:cNvSpPr txBox="1">
            <a:spLocks noGrp="1"/>
          </p:cNvSpPr>
          <p:nvPr>
            <p:ph type="sldNum" sz="quarter" idx="2"/>
          </p:nvPr>
        </p:nvSpPr>
        <p:spPr>
          <a:xfrm>
            <a:off x="11502622" y="6448157"/>
            <a:ext cx="314189" cy="318036"/>
          </a:xfrm>
          <a:prstGeom prst="rect">
            <a:avLst/>
          </a:prstGeom>
          <a:ln w="12700">
            <a:miter lim="400000"/>
          </a:ln>
        </p:spPr>
        <p:txBody>
          <a:bodyPr wrap="none" lIns="50800" tIns="50800" rIns="50800" bIns="50800" anchor="ctr">
            <a:spAutoFit/>
          </a:bodyPr>
          <a:lstStyle>
            <a:lvl1pPr algn="r">
              <a:defRPr sz="1400"/>
            </a:lvl1pPr>
          </a:lstStyle>
          <a:p>
            <a:fld id="{86CB4B4D-7CA3-9044-876B-883B54F8677D}" type="slidenum">
              <a:t>‹#›</a:t>
            </a:fld>
            <a:endParaRPr/>
          </a:p>
        </p:txBody>
      </p:sp>
    </p:spTree>
    <p:extLst>
      <p:ext uri="{BB962C8B-B14F-4D97-AF65-F5344CB8AC3E}">
        <p14:creationId xmlns:p14="http://schemas.microsoft.com/office/powerpoint/2010/main" val="79190425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transition spd="med"/>
  <p:txStyles>
    <p:titleStyle>
      <a:lvl1pPr marL="0" marR="0" indent="0" algn="ctr" defTabSz="323850" rtl="0" latinLnBrk="0">
        <a:lnSpc>
          <a:spcPct val="100000"/>
        </a:lnSpc>
        <a:spcBef>
          <a:spcPts val="0"/>
        </a:spcBef>
        <a:spcAft>
          <a:spcPts val="0"/>
        </a:spcAft>
        <a:buClrTx/>
        <a:buSzTx/>
        <a:buFontTx/>
        <a:buNone/>
        <a:tabLst>
          <a:tab pos="1047750" algn="l"/>
        </a:tabLst>
        <a:defRPr sz="4700" b="0" i="0" u="none" strike="noStrike" cap="none" spc="0" baseline="0">
          <a:solidFill>
            <a:srgbClr val="363929"/>
          </a:solidFill>
          <a:effectLst>
            <a:outerShdw blurRad="25400" dist="25400" dir="2700000" rotWithShape="0">
              <a:srgbClr val="FFFFFF">
                <a:alpha val="50000"/>
              </a:srgbClr>
            </a:outerShdw>
          </a:effectLst>
          <a:uFillTx/>
          <a:latin typeface="+mn-lt"/>
          <a:ea typeface="+mn-ea"/>
          <a:cs typeface="+mn-cs"/>
          <a:sym typeface="Optima"/>
        </a:defRPr>
      </a:lvl1pPr>
      <a:lvl2pPr marL="0" marR="0" indent="0" algn="ctr" defTabSz="323850" rtl="0" latinLnBrk="0">
        <a:lnSpc>
          <a:spcPct val="100000"/>
        </a:lnSpc>
        <a:spcBef>
          <a:spcPts val="0"/>
        </a:spcBef>
        <a:spcAft>
          <a:spcPts val="0"/>
        </a:spcAft>
        <a:buClrTx/>
        <a:buSzTx/>
        <a:buFontTx/>
        <a:buNone/>
        <a:tabLst>
          <a:tab pos="1047750" algn="l"/>
        </a:tabLst>
        <a:defRPr sz="4700" b="0" i="0" u="none" strike="noStrike" cap="none" spc="0" baseline="0">
          <a:solidFill>
            <a:srgbClr val="363929"/>
          </a:solidFill>
          <a:effectLst>
            <a:outerShdw blurRad="25400" dist="25400" dir="2700000" rotWithShape="0">
              <a:srgbClr val="FFFFFF">
                <a:alpha val="50000"/>
              </a:srgbClr>
            </a:outerShdw>
          </a:effectLst>
          <a:uFillTx/>
          <a:latin typeface="+mn-lt"/>
          <a:ea typeface="+mn-ea"/>
          <a:cs typeface="+mn-cs"/>
          <a:sym typeface="Optima"/>
        </a:defRPr>
      </a:lvl2pPr>
      <a:lvl3pPr marL="0" marR="0" indent="0" algn="ctr" defTabSz="323850" rtl="0" latinLnBrk="0">
        <a:lnSpc>
          <a:spcPct val="100000"/>
        </a:lnSpc>
        <a:spcBef>
          <a:spcPts val="0"/>
        </a:spcBef>
        <a:spcAft>
          <a:spcPts val="0"/>
        </a:spcAft>
        <a:buClrTx/>
        <a:buSzTx/>
        <a:buFontTx/>
        <a:buNone/>
        <a:tabLst>
          <a:tab pos="1047750" algn="l"/>
        </a:tabLst>
        <a:defRPr sz="4700" b="0" i="0" u="none" strike="noStrike" cap="none" spc="0" baseline="0">
          <a:solidFill>
            <a:srgbClr val="363929"/>
          </a:solidFill>
          <a:effectLst>
            <a:outerShdw blurRad="25400" dist="25400" dir="2700000" rotWithShape="0">
              <a:srgbClr val="FFFFFF">
                <a:alpha val="50000"/>
              </a:srgbClr>
            </a:outerShdw>
          </a:effectLst>
          <a:uFillTx/>
          <a:latin typeface="+mn-lt"/>
          <a:ea typeface="+mn-ea"/>
          <a:cs typeface="+mn-cs"/>
          <a:sym typeface="Optima"/>
        </a:defRPr>
      </a:lvl3pPr>
      <a:lvl4pPr marL="0" marR="0" indent="0" algn="ctr" defTabSz="323850" rtl="0" latinLnBrk="0">
        <a:lnSpc>
          <a:spcPct val="100000"/>
        </a:lnSpc>
        <a:spcBef>
          <a:spcPts val="0"/>
        </a:spcBef>
        <a:spcAft>
          <a:spcPts val="0"/>
        </a:spcAft>
        <a:buClrTx/>
        <a:buSzTx/>
        <a:buFontTx/>
        <a:buNone/>
        <a:tabLst>
          <a:tab pos="1047750" algn="l"/>
        </a:tabLst>
        <a:defRPr sz="4700" b="0" i="0" u="none" strike="noStrike" cap="none" spc="0" baseline="0">
          <a:solidFill>
            <a:srgbClr val="363929"/>
          </a:solidFill>
          <a:effectLst>
            <a:outerShdw blurRad="25400" dist="25400" dir="2700000" rotWithShape="0">
              <a:srgbClr val="FFFFFF">
                <a:alpha val="50000"/>
              </a:srgbClr>
            </a:outerShdw>
          </a:effectLst>
          <a:uFillTx/>
          <a:latin typeface="+mn-lt"/>
          <a:ea typeface="+mn-ea"/>
          <a:cs typeface="+mn-cs"/>
          <a:sym typeface="Optima"/>
        </a:defRPr>
      </a:lvl4pPr>
      <a:lvl5pPr marL="0" marR="0" indent="0" algn="ctr" defTabSz="323850" rtl="0" latinLnBrk="0">
        <a:lnSpc>
          <a:spcPct val="100000"/>
        </a:lnSpc>
        <a:spcBef>
          <a:spcPts val="0"/>
        </a:spcBef>
        <a:spcAft>
          <a:spcPts val="0"/>
        </a:spcAft>
        <a:buClrTx/>
        <a:buSzTx/>
        <a:buFontTx/>
        <a:buNone/>
        <a:tabLst>
          <a:tab pos="1047750" algn="l"/>
        </a:tabLst>
        <a:defRPr sz="4700" b="0" i="0" u="none" strike="noStrike" cap="none" spc="0" baseline="0">
          <a:solidFill>
            <a:srgbClr val="363929"/>
          </a:solidFill>
          <a:effectLst>
            <a:outerShdw blurRad="25400" dist="25400" dir="2700000" rotWithShape="0">
              <a:srgbClr val="FFFFFF">
                <a:alpha val="50000"/>
              </a:srgbClr>
            </a:outerShdw>
          </a:effectLst>
          <a:uFillTx/>
          <a:latin typeface="+mn-lt"/>
          <a:ea typeface="+mn-ea"/>
          <a:cs typeface="+mn-cs"/>
          <a:sym typeface="Optima"/>
        </a:defRPr>
      </a:lvl5pPr>
      <a:lvl6pPr marL="0" marR="0" indent="0" algn="ctr" defTabSz="323850" rtl="0" latinLnBrk="0">
        <a:lnSpc>
          <a:spcPct val="100000"/>
        </a:lnSpc>
        <a:spcBef>
          <a:spcPts val="0"/>
        </a:spcBef>
        <a:spcAft>
          <a:spcPts val="0"/>
        </a:spcAft>
        <a:buClrTx/>
        <a:buSzTx/>
        <a:buFontTx/>
        <a:buNone/>
        <a:tabLst>
          <a:tab pos="1047750" algn="l"/>
        </a:tabLst>
        <a:defRPr sz="4700" b="0" i="0" u="none" strike="noStrike" cap="none" spc="0" baseline="0">
          <a:solidFill>
            <a:srgbClr val="363929"/>
          </a:solidFill>
          <a:effectLst>
            <a:outerShdw blurRad="25400" dist="25400" dir="2700000" rotWithShape="0">
              <a:srgbClr val="FFFFFF">
                <a:alpha val="50000"/>
              </a:srgbClr>
            </a:outerShdw>
          </a:effectLst>
          <a:uFillTx/>
          <a:latin typeface="+mn-lt"/>
          <a:ea typeface="+mn-ea"/>
          <a:cs typeface="+mn-cs"/>
          <a:sym typeface="Optima"/>
        </a:defRPr>
      </a:lvl6pPr>
      <a:lvl7pPr marL="0" marR="0" indent="0" algn="ctr" defTabSz="323850" rtl="0" latinLnBrk="0">
        <a:lnSpc>
          <a:spcPct val="100000"/>
        </a:lnSpc>
        <a:spcBef>
          <a:spcPts val="0"/>
        </a:spcBef>
        <a:spcAft>
          <a:spcPts val="0"/>
        </a:spcAft>
        <a:buClrTx/>
        <a:buSzTx/>
        <a:buFontTx/>
        <a:buNone/>
        <a:tabLst>
          <a:tab pos="1047750" algn="l"/>
        </a:tabLst>
        <a:defRPr sz="4700" b="0" i="0" u="none" strike="noStrike" cap="none" spc="0" baseline="0">
          <a:solidFill>
            <a:srgbClr val="363929"/>
          </a:solidFill>
          <a:effectLst>
            <a:outerShdw blurRad="25400" dist="25400" dir="2700000" rotWithShape="0">
              <a:srgbClr val="FFFFFF">
                <a:alpha val="50000"/>
              </a:srgbClr>
            </a:outerShdw>
          </a:effectLst>
          <a:uFillTx/>
          <a:latin typeface="+mn-lt"/>
          <a:ea typeface="+mn-ea"/>
          <a:cs typeface="+mn-cs"/>
          <a:sym typeface="Optima"/>
        </a:defRPr>
      </a:lvl7pPr>
      <a:lvl8pPr marL="0" marR="0" indent="0" algn="ctr" defTabSz="323850" rtl="0" latinLnBrk="0">
        <a:lnSpc>
          <a:spcPct val="100000"/>
        </a:lnSpc>
        <a:spcBef>
          <a:spcPts val="0"/>
        </a:spcBef>
        <a:spcAft>
          <a:spcPts val="0"/>
        </a:spcAft>
        <a:buClrTx/>
        <a:buSzTx/>
        <a:buFontTx/>
        <a:buNone/>
        <a:tabLst>
          <a:tab pos="1047750" algn="l"/>
        </a:tabLst>
        <a:defRPr sz="4700" b="0" i="0" u="none" strike="noStrike" cap="none" spc="0" baseline="0">
          <a:solidFill>
            <a:srgbClr val="363929"/>
          </a:solidFill>
          <a:effectLst>
            <a:outerShdw blurRad="25400" dist="25400" dir="2700000" rotWithShape="0">
              <a:srgbClr val="FFFFFF">
                <a:alpha val="50000"/>
              </a:srgbClr>
            </a:outerShdw>
          </a:effectLst>
          <a:uFillTx/>
          <a:latin typeface="+mn-lt"/>
          <a:ea typeface="+mn-ea"/>
          <a:cs typeface="+mn-cs"/>
          <a:sym typeface="Optima"/>
        </a:defRPr>
      </a:lvl8pPr>
      <a:lvl9pPr marL="0" marR="0" indent="0" algn="ctr" defTabSz="323850" rtl="0" latinLnBrk="0">
        <a:lnSpc>
          <a:spcPct val="100000"/>
        </a:lnSpc>
        <a:spcBef>
          <a:spcPts val="0"/>
        </a:spcBef>
        <a:spcAft>
          <a:spcPts val="0"/>
        </a:spcAft>
        <a:buClrTx/>
        <a:buSzTx/>
        <a:buFontTx/>
        <a:buNone/>
        <a:tabLst>
          <a:tab pos="1047750" algn="l"/>
        </a:tabLst>
        <a:defRPr sz="4700" b="0" i="0" u="none" strike="noStrike" cap="none" spc="0" baseline="0">
          <a:solidFill>
            <a:srgbClr val="363929"/>
          </a:solidFill>
          <a:effectLst>
            <a:outerShdw blurRad="25400" dist="25400" dir="2700000" rotWithShape="0">
              <a:srgbClr val="FFFFFF">
                <a:alpha val="50000"/>
              </a:srgbClr>
            </a:outerShdw>
          </a:effectLst>
          <a:uFillTx/>
          <a:latin typeface="+mn-lt"/>
          <a:ea typeface="+mn-ea"/>
          <a:cs typeface="+mn-cs"/>
          <a:sym typeface="Optima"/>
        </a:defRPr>
      </a:lvl9pPr>
    </p:titleStyle>
    <p:bodyStyle>
      <a:lvl1pPr marL="393700" marR="0" indent="-393700" algn="l" defTabSz="323850" rtl="0" latinLnBrk="0">
        <a:lnSpc>
          <a:spcPct val="100000"/>
        </a:lnSpc>
        <a:spcBef>
          <a:spcPts val="3500"/>
        </a:spcBef>
        <a:spcAft>
          <a:spcPts val="0"/>
        </a:spcAft>
        <a:buClrTx/>
        <a:buSzPct val="35000"/>
        <a:buFontTx/>
        <a:buBlip>
          <a:blip r:embed="rId17"/>
        </a:buBlip>
        <a:tabLst/>
        <a:defRPr sz="2800" b="0" i="0" u="none" strike="noStrike" cap="none" spc="0" baseline="0">
          <a:solidFill>
            <a:srgbClr val="363929"/>
          </a:solidFill>
          <a:uFillTx/>
          <a:latin typeface="+mn-lt"/>
          <a:ea typeface="+mn-ea"/>
          <a:cs typeface="+mn-cs"/>
          <a:sym typeface="Optima"/>
        </a:defRPr>
      </a:lvl1pPr>
      <a:lvl2pPr marL="787400" marR="0" indent="-393700" algn="l" defTabSz="323850" rtl="0" latinLnBrk="0">
        <a:lnSpc>
          <a:spcPct val="100000"/>
        </a:lnSpc>
        <a:spcBef>
          <a:spcPts val="3500"/>
        </a:spcBef>
        <a:spcAft>
          <a:spcPts val="0"/>
        </a:spcAft>
        <a:buClrTx/>
        <a:buSzPct val="35000"/>
        <a:buFontTx/>
        <a:buBlip>
          <a:blip r:embed="rId17"/>
        </a:buBlip>
        <a:tabLst/>
        <a:defRPr sz="2800" b="0" i="0" u="none" strike="noStrike" cap="none" spc="0" baseline="0">
          <a:solidFill>
            <a:srgbClr val="363929"/>
          </a:solidFill>
          <a:uFillTx/>
          <a:latin typeface="+mn-lt"/>
          <a:ea typeface="+mn-ea"/>
          <a:cs typeface="+mn-cs"/>
          <a:sym typeface="Optima"/>
        </a:defRPr>
      </a:lvl2pPr>
      <a:lvl3pPr marL="1181100" marR="0" indent="-393700" algn="l" defTabSz="323850" rtl="0" latinLnBrk="0">
        <a:lnSpc>
          <a:spcPct val="100000"/>
        </a:lnSpc>
        <a:spcBef>
          <a:spcPts val="3500"/>
        </a:spcBef>
        <a:spcAft>
          <a:spcPts val="0"/>
        </a:spcAft>
        <a:buClrTx/>
        <a:buSzPct val="35000"/>
        <a:buFontTx/>
        <a:buBlip>
          <a:blip r:embed="rId17"/>
        </a:buBlip>
        <a:tabLst/>
        <a:defRPr sz="2800" b="0" i="0" u="none" strike="noStrike" cap="none" spc="0" baseline="0">
          <a:solidFill>
            <a:srgbClr val="363929"/>
          </a:solidFill>
          <a:uFillTx/>
          <a:latin typeface="+mn-lt"/>
          <a:ea typeface="+mn-ea"/>
          <a:cs typeface="+mn-cs"/>
          <a:sym typeface="Optima"/>
        </a:defRPr>
      </a:lvl3pPr>
      <a:lvl4pPr marL="1574800" marR="0" indent="-393700" algn="l" defTabSz="323850" rtl="0" latinLnBrk="0">
        <a:lnSpc>
          <a:spcPct val="100000"/>
        </a:lnSpc>
        <a:spcBef>
          <a:spcPts val="3500"/>
        </a:spcBef>
        <a:spcAft>
          <a:spcPts val="0"/>
        </a:spcAft>
        <a:buClrTx/>
        <a:buSzPct val="35000"/>
        <a:buFontTx/>
        <a:buBlip>
          <a:blip r:embed="rId17"/>
        </a:buBlip>
        <a:tabLst/>
        <a:defRPr sz="2800" b="0" i="0" u="none" strike="noStrike" cap="none" spc="0" baseline="0">
          <a:solidFill>
            <a:srgbClr val="363929"/>
          </a:solidFill>
          <a:uFillTx/>
          <a:latin typeface="+mn-lt"/>
          <a:ea typeface="+mn-ea"/>
          <a:cs typeface="+mn-cs"/>
          <a:sym typeface="Optima"/>
        </a:defRPr>
      </a:lvl4pPr>
      <a:lvl5pPr marL="1968500" marR="0" indent="-393700" algn="l" defTabSz="323850" rtl="0" latinLnBrk="0">
        <a:lnSpc>
          <a:spcPct val="100000"/>
        </a:lnSpc>
        <a:spcBef>
          <a:spcPts val="3500"/>
        </a:spcBef>
        <a:spcAft>
          <a:spcPts val="0"/>
        </a:spcAft>
        <a:buClrTx/>
        <a:buSzPct val="35000"/>
        <a:buFontTx/>
        <a:buBlip>
          <a:blip r:embed="rId17"/>
        </a:buBlip>
        <a:tabLst/>
        <a:defRPr sz="2800" b="0" i="0" u="none" strike="noStrike" cap="none" spc="0" baseline="0">
          <a:solidFill>
            <a:srgbClr val="363929"/>
          </a:solidFill>
          <a:uFillTx/>
          <a:latin typeface="+mn-lt"/>
          <a:ea typeface="+mn-ea"/>
          <a:cs typeface="+mn-cs"/>
          <a:sym typeface="Optima"/>
        </a:defRPr>
      </a:lvl5pPr>
      <a:lvl6pPr marL="2362200" marR="0" indent="-393700" algn="l" defTabSz="323850" rtl="0" latinLnBrk="0">
        <a:lnSpc>
          <a:spcPct val="100000"/>
        </a:lnSpc>
        <a:spcBef>
          <a:spcPts val="3500"/>
        </a:spcBef>
        <a:spcAft>
          <a:spcPts val="0"/>
        </a:spcAft>
        <a:buClrTx/>
        <a:buSzPct val="35000"/>
        <a:buFontTx/>
        <a:buBlip>
          <a:blip r:embed="rId17"/>
        </a:buBlip>
        <a:tabLst/>
        <a:defRPr sz="2800" b="0" i="0" u="none" strike="noStrike" cap="none" spc="0" baseline="0">
          <a:solidFill>
            <a:srgbClr val="363929"/>
          </a:solidFill>
          <a:uFillTx/>
          <a:latin typeface="+mn-lt"/>
          <a:ea typeface="+mn-ea"/>
          <a:cs typeface="+mn-cs"/>
          <a:sym typeface="Optima"/>
        </a:defRPr>
      </a:lvl6pPr>
      <a:lvl7pPr marL="2755900" marR="0" indent="-393700" algn="l" defTabSz="323850" rtl="0" latinLnBrk="0">
        <a:lnSpc>
          <a:spcPct val="100000"/>
        </a:lnSpc>
        <a:spcBef>
          <a:spcPts val="3500"/>
        </a:spcBef>
        <a:spcAft>
          <a:spcPts val="0"/>
        </a:spcAft>
        <a:buClrTx/>
        <a:buSzPct val="35000"/>
        <a:buFontTx/>
        <a:buBlip>
          <a:blip r:embed="rId17"/>
        </a:buBlip>
        <a:tabLst/>
        <a:defRPr sz="2800" b="0" i="0" u="none" strike="noStrike" cap="none" spc="0" baseline="0">
          <a:solidFill>
            <a:srgbClr val="363929"/>
          </a:solidFill>
          <a:uFillTx/>
          <a:latin typeface="+mn-lt"/>
          <a:ea typeface="+mn-ea"/>
          <a:cs typeface="+mn-cs"/>
          <a:sym typeface="Optima"/>
        </a:defRPr>
      </a:lvl7pPr>
      <a:lvl8pPr marL="3149600" marR="0" indent="-393700" algn="l" defTabSz="323850" rtl="0" latinLnBrk="0">
        <a:lnSpc>
          <a:spcPct val="100000"/>
        </a:lnSpc>
        <a:spcBef>
          <a:spcPts val="3500"/>
        </a:spcBef>
        <a:spcAft>
          <a:spcPts val="0"/>
        </a:spcAft>
        <a:buClrTx/>
        <a:buSzPct val="35000"/>
        <a:buFontTx/>
        <a:buBlip>
          <a:blip r:embed="rId17"/>
        </a:buBlip>
        <a:tabLst/>
        <a:defRPr sz="2800" b="0" i="0" u="none" strike="noStrike" cap="none" spc="0" baseline="0">
          <a:solidFill>
            <a:srgbClr val="363929"/>
          </a:solidFill>
          <a:uFillTx/>
          <a:latin typeface="+mn-lt"/>
          <a:ea typeface="+mn-ea"/>
          <a:cs typeface="+mn-cs"/>
          <a:sym typeface="Optima"/>
        </a:defRPr>
      </a:lvl8pPr>
      <a:lvl9pPr marL="3543300" marR="0" indent="-393700" algn="l" defTabSz="323850" rtl="0" latinLnBrk="0">
        <a:lnSpc>
          <a:spcPct val="100000"/>
        </a:lnSpc>
        <a:spcBef>
          <a:spcPts val="3500"/>
        </a:spcBef>
        <a:spcAft>
          <a:spcPts val="0"/>
        </a:spcAft>
        <a:buClrTx/>
        <a:buSzPct val="35000"/>
        <a:buFontTx/>
        <a:buBlip>
          <a:blip r:embed="rId17"/>
        </a:buBlip>
        <a:tabLst/>
        <a:defRPr sz="2800" b="0" i="0" u="none" strike="noStrike" cap="none" spc="0" baseline="0">
          <a:solidFill>
            <a:srgbClr val="363929"/>
          </a:solidFill>
          <a:uFillTx/>
          <a:latin typeface="+mn-lt"/>
          <a:ea typeface="+mn-ea"/>
          <a:cs typeface="+mn-cs"/>
          <a:sym typeface="Optima"/>
        </a:defRPr>
      </a:lvl9pPr>
    </p:bodyStyle>
    <p:otherStyle>
      <a:lvl1pPr marL="0" marR="0" indent="0" algn="r" defTabSz="32385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Optima"/>
        </a:defRPr>
      </a:lvl1pPr>
      <a:lvl2pPr marL="0" marR="0" indent="114300" algn="r" defTabSz="32385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Optima"/>
        </a:defRPr>
      </a:lvl2pPr>
      <a:lvl3pPr marL="0" marR="0" indent="228600" algn="r" defTabSz="32385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Optima"/>
        </a:defRPr>
      </a:lvl3pPr>
      <a:lvl4pPr marL="0" marR="0" indent="342900" algn="r" defTabSz="32385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Optima"/>
        </a:defRPr>
      </a:lvl4pPr>
      <a:lvl5pPr marL="0" marR="0" indent="457200" algn="r" defTabSz="32385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Optima"/>
        </a:defRPr>
      </a:lvl5pPr>
      <a:lvl6pPr marL="0" marR="0" indent="571500" algn="r" defTabSz="32385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Optima"/>
        </a:defRPr>
      </a:lvl6pPr>
      <a:lvl7pPr marL="0" marR="0" indent="685800" algn="r" defTabSz="32385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Optima"/>
        </a:defRPr>
      </a:lvl7pPr>
      <a:lvl8pPr marL="0" marR="0" indent="800100" algn="r" defTabSz="32385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Optima"/>
        </a:defRPr>
      </a:lvl8pPr>
      <a:lvl9pPr marL="0" marR="0" indent="914400" algn="r" defTabSz="32385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Optima"/>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jp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Layout" Target="../slideLayouts/slideLayout12.xml"/><Relationship Id="rId7" Type="http://schemas.openxmlformats.org/officeDocument/2006/relationships/image" Target="../media/image19.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8.png"/><Relationship Id="rId5" Type="http://schemas.openxmlformats.org/officeDocument/2006/relationships/hyperlink" Target="https://youtu.be/q2aZFbTPD_o" TargetMode="External"/><Relationship Id="rId4" Type="http://schemas.openxmlformats.org/officeDocument/2006/relationships/image" Target="../media/image5.jpg"/></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3" Type="http://schemas.openxmlformats.org/officeDocument/2006/relationships/hyperlink" Target="https://www.hopkinsmedicine.org/health/conditions-and-diseases/diabetes/type-1-diabetes" TargetMode="External"/><Relationship Id="rId2" Type="http://schemas.openxmlformats.org/officeDocument/2006/relationships/image" Target="../media/image22.png"/><Relationship Id="rId1" Type="http://schemas.openxmlformats.org/officeDocument/2006/relationships/slideLayout" Target="../slideLayouts/slideLayout30.xml"/><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hyperlink" Target="https://www.altaqwa.us/registration/" TargetMode="External"/><Relationship Id="rId7" Type="http://schemas.openxmlformats.org/officeDocument/2006/relationships/image" Target="../media/image30.png"/><Relationship Id="rId2" Type="http://schemas.openxmlformats.org/officeDocument/2006/relationships/image" Target="../media/image5.jpg"/><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hyperlink" Target="https://tinyurl.com/TalimDeckFeedback" TargetMode="External"/><Relationship Id="rId4" Type="http://schemas.openxmlformats.org/officeDocument/2006/relationships/hyperlink" Target="https://tinyurl.com/WaqfeArdhiSignup"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03BC536-AA1D-98CC-CCE1-662205B84A9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FD88548-108E-1EFB-E981-10F2A5313BF3}"/>
              </a:ext>
            </a:extLst>
          </p:cNvPr>
          <p:cNvSpPr txBox="1"/>
          <p:nvPr/>
        </p:nvSpPr>
        <p:spPr>
          <a:xfrm>
            <a:off x="1899920" y="1794043"/>
            <a:ext cx="8534400" cy="2985433"/>
          </a:xfrm>
          <a:prstGeom prst="rect">
            <a:avLst/>
          </a:prstGeom>
          <a:noFill/>
        </p:spPr>
        <p:txBody>
          <a:bodyPr wrap="square">
            <a:spAutoFit/>
          </a:bodyPr>
          <a:lstStyle/>
          <a:p>
            <a:pPr algn="ctr"/>
            <a:r>
              <a:rPr lang="en-US" sz="2800" b="1" dirty="0">
                <a:latin typeface="Verdana" panose="020B0604030504040204" pitchFamily="34" charset="0"/>
                <a:ea typeface="Verdana" panose="020B0604030504040204" pitchFamily="34" charset="0"/>
              </a:rPr>
              <a:t>Majlis Ansārullāh </a:t>
            </a:r>
          </a:p>
          <a:p>
            <a:pPr algn="ctr"/>
            <a:r>
              <a:rPr lang="en-US" sz="2800" b="1" dirty="0">
                <a:latin typeface="Verdana" panose="020B0604030504040204" pitchFamily="34" charset="0"/>
                <a:ea typeface="Verdana" panose="020B0604030504040204" pitchFamily="34" charset="0"/>
              </a:rPr>
              <a:t>Monthly Meeting </a:t>
            </a:r>
          </a:p>
          <a:p>
            <a:pPr algn="ctr"/>
            <a:endParaRPr lang="en-US" sz="2800" b="1" dirty="0">
              <a:latin typeface="Verdana" panose="020B0604030504040204" pitchFamily="34" charset="0"/>
              <a:ea typeface="Verdana" panose="020B0604030504040204" pitchFamily="34" charset="0"/>
            </a:endParaRPr>
          </a:p>
          <a:p>
            <a:pPr algn="ctr"/>
            <a:r>
              <a:rPr lang="en-US" sz="2800" b="1" dirty="0">
                <a:latin typeface="Verdana" panose="020B0604030504040204" pitchFamily="34" charset="0"/>
                <a:ea typeface="Verdana" panose="020B0604030504040204" pitchFamily="34" charset="0"/>
              </a:rPr>
              <a:t>February 2025</a:t>
            </a:r>
          </a:p>
          <a:p>
            <a:pPr algn="ctr"/>
            <a:endParaRPr lang="en-US" sz="1600" b="1" dirty="0">
              <a:latin typeface="Verdana" panose="020B0604030504040204" pitchFamily="34" charset="0"/>
              <a:ea typeface="Verdana" panose="020B0604030504040204" pitchFamily="34" charset="0"/>
            </a:endParaRPr>
          </a:p>
          <a:p>
            <a:pPr algn="ctr"/>
            <a:r>
              <a:rPr lang="en-US" sz="2800" b="1" dirty="0">
                <a:latin typeface="Verdana" panose="020B0604030504040204" pitchFamily="34" charset="0"/>
                <a:ea typeface="Verdana" panose="020B0604030504040204" pitchFamily="34" charset="0"/>
              </a:rPr>
              <a:t>Home of Love or Fear</a:t>
            </a:r>
          </a:p>
          <a:p>
            <a:pPr algn="ctr"/>
            <a:endParaRPr lang="en-US" sz="1600" b="1" dirty="0">
              <a:latin typeface="Verdana" panose="020B0604030504040204" pitchFamily="34" charset="0"/>
              <a:ea typeface="Verdana" panose="020B0604030504040204" pitchFamily="34" charset="0"/>
            </a:endParaRPr>
          </a:p>
          <a:p>
            <a:pPr algn="ctr"/>
            <a:r>
              <a:rPr lang="en-US" sz="1600" b="1" dirty="0">
                <a:latin typeface="Verdana" panose="020B0604030504040204" pitchFamily="34" charset="0"/>
                <a:ea typeface="Verdana" panose="020B0604030504040204" pitchFamily="34" charset="0"/>
              </a:rPr>
              <a:t>We have to be kind and loving to our wives</a:t>
            </a:r>
          </a:p>
        </p:txBody>
      </p:sp>
      <p:sp>
        <p:nvSpPr>
          <p:cNvPr id="3" name="Slide Number Placeholder 2">
            <a:extLst>
              <a:ext uri="{FF2B5EF4-FFF2-40B4-BE49-F238E27FC236}">
                <a16:creationId xmlns:a16="http://schemas.microsoft.com/office/drawing/2014/main" id="{7F736153-B9CC-5ACA-D41A-1006E668A1F9}"/>
              </a:ext>
            </a:extLst>
          </p:cNvPr>
          <p:cNvSpPr>
            <a:spLocks noGrp="1"/>
          </p:cNvSpPr>
          <p:nvPr>
            <p:ph type="sldNum" sz="quarter" idx="12"/>
          </p:nvPr>
        </p:nvSpPr>
        <p:spPr/>
        <p:txBody>
          <a:bodyPr/>
          <a:lstStyle/>
          <a:p>
            <a:fld id="{A765CC5E-8052-F244-B94C-173FF7AA6EEC}" type="slidenum">
              <a:rPr lang="en-US" smtClean="0"/>
              <a:t>1</a:t>
            </a:fld>
            <a:endParaRPr lang="en-US"/>
          </a:p>
        </p:txBody>
      </p:sp>
    </p:spTree>
    <p:extLst>
      <p:ext uri="{BB962C8B-B14F-4D97-AF65-F5344CB8AC3E}">
        <p14:creationId xmlns:p14="http://schemas.microsoft.com/office/powerpoint/2010/main" val="3278042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57226E2-18F8-AC91-BF9A-D20D7DF6843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64753D4-1F6B-886B-5A35-E2E09CBCF11D}"/>
              </a:ext>
            </a:extLst>
          </p:cNvPr>
          <p:cNvSpPr txBox="1"/>
          <p:nvPr/>
        </p:nvSpPr>
        <p:spPr>
          <a:xfrm>
            <a:off x="387306" y="1418061"/>
            <a:ext cx="11417388" cy="4247317"/>
          </a:xfrm>
          <a:prstGeom prst="rect">
            <a:avLst/>
          </a:prstGeom>
          <a:noFill/>
        </p:spPr>
        <p:txBody>
          <a:bodyPr wrap="square">
            <a:spAutoFit/>
          </a:bodyPr>
          <a:lstStyle/>
          <a:p>
            <a:pPr algn="l"/>
            <a:r>
              <a:rPr lang="en-US" b="0" i="0" u="none" strike="noStrike" dirty="0">
                <a:solidFill>
                  <a:srgbClr val="212529"/>
                </a:solidFill>
                <a:effectLst/>
                <a:latin typeface="Verdana" panose="020B0604030504040204" pitchFamily="34" charset="0"/>
                <a:ea typeface="Verdana" panose="020B0604030504040204" pitchFamily="34" charset="0"/>
              </a:rPr>
              <a:t>Some men, thinking that they have unbridled authority as the head of the house, are engaged in domestic violence and cruelty to children. So, if one wants to carry on treating his wife and children like ignorant people, then there is no benefit in coming into the Bai’at [Oath of Initiation] of the Promised Messiah</a:t>
            </a:r>
            <a:r>
              <a:rPr lang="en-US" b="0" i="0" u="none" strike="noStrike" baseline="30000" dirty="0">
                <a:solidFill>
                  <a:srgbClr val="212529"/>
                </a:solidFill>
                <a:effectLst/>
                <a:latin typeface="Verdana" panose="020B0604030504040204" pitchFamily="34" charset="0"/>
                <a:ea typeface="Verdana" panose="020B0604030504040204" pitchFamily="34" charset="0"/>
              </a:rPr>
              <a:t>as</a:t>
            </a:r>
            <a:r>
              <a:rPr lang="en-US" b="0" i="0" u="none" strike="noStrike" dirty="0">
                <a:solidFill>
                  <a:srgbClr val="212529"/>
                </a:solidFill>
                <a:effectLst/>
                <a:latin typeface="Verdana" panose="020B0604030504040204" pitchFamily="34" charset="0"/>
                <a:ea typeface="Verdana" panose="020B0604030504040204" pitchFamily="34" charset="0"/>
              </a:rPr>
              <a:t>. The Holy Prophet</a:t>
            </a:r>
            <a:r>
              <a:rPr lang="en-US" b="0" i="0" u="none" strike="noStrike" baseline="30000" dirty="0">
                <a:solidFill>
                  <a:srgbClr val="212529"/>
                </a:solidFill>
                <a:effectLst/>
                <a:latin typeface="Verdana" panose="020B0604030504040204" pitchFamily="34" charset="0"/>
                <a:ea typeface="Verdana" panose="020B0604030504040204" pitchFamily="34" charset="0"/>
              </a:rPr>
              <a:t>sa</a:t>
            </a:r>
            <a:r>
              <a:rPr lang="en-US" b="0" i="0" u="none" strike="noStrike" dirty="0">
                <a:solidFill>
                  <a:srgbClr val="212529"/>
                </a:solidFill>
                <a:effectLst/>
                <a:latin typeface="Verdana" panose="020B0604030504040204" pitchFamily="34" charset="0"/>
                <a:ea typeface="Verdana" panose="020B0604030504040204" pitchFamily="34" charset="0"/>
              </a:rPr>
              <a:t>, as the guardian of his family, made his family appreciate first and foremost, the importance of establishing </a:t>
            </a:r>
            <a:r>
              <a:rPr lang="en-US" dirty="0">
                <a:solidFill>
                  <a:srgbClr val="212529"/>
                </a:solidFill>
                <a:latin typeface="Verdana" panose="020B0604030504040204" pitchFamily="34" charset="0"/>
                <a:ea typeface="Verdana" panose="020B0604030504040204" pitchFamily="34" charset="0"/>
              </a:rPr>
              <a:t>T</a:t>
            </a:r>
            <a:r>
              <a:rPr lang="en-US" b="0" i="0" u="none" strike="noStrike" dirty="0">
                <a:solidFill>
                  <a:srgbClr val="212529"/>
                </a:solidFill>
                <a:effectLst/>
                <a:latin typeface="Verdana" panose="020B0604030504040204" pitchFamily="34" charset="0"/>
                <a:ea typeface="Verdana" panose="020B0604030504040204" pitchFamily="34" charset="0"/>
              </a:rPr>
              <a:t>auheed [Oneness of God]. However, he did so with love and affection, not by force. Thus, Hazrat Aisha</a:t>
            </a:r>
            <a:r>
              <a:rPr lang="en-US" b="0" i="0" u="none" strike="noStrike" baseline="30000" dirty="0">
                <a:solidFill>
                  <a:srgbClr val="212529"/>
                </a:solidFill>
                <a:effectLst/>
                <a:latin typeface="Verdana" panose="020B0604030504040204" pitchFamily="34" charset="0"/>
                <a:ea typeface="Verdana" panose="020B0604030504040204" pitchFamily="34" charset="0"/>
              </a:rPr>
              <a:t>ra</a:t>
            </a:r>
            <a:r>
              <a:rPr lang="en-US" b="0" i="0" u="none" strike="noStrike" dirty="0">
                <a:solidFill>
                  <a:srgbClr val="212529"/>
                </a:solidFill>
                <a:effectLst/>
                <a:latin typeface="Verdana" panose="020B0604030504040204" pitchFamily="34" charset="0"/>
                <a:ea typeface="Verdana" panose="020B0604030504040204" pitchFamily="34" charset="0"/>
              </a:rPr>
              <a:t> relates that the Holy Prophet</a:t>
            </a:r>
            <a:r>
              <a:rPr lang="en-US" b="0" i="0" u="none" strike="noStrike" baseline="30000" dirty="0">
                <a:solidFill>
                  <a:srgbClr val="212529"/>
                </a:solidFill>
                <a:effectLst/>
                <a:latin typeface="Verdana" panose="020B0604030504040204" pitchFamily="34" charset="0"/>
                <a:ea typeface="Verdana" panose="020B0604030504040204" pitchFamily="34" charset="0"/>
              </a:rPr>
              <a:t>sa</a:t>
            </a:r>
            <a:r>
              <a:rPr lang="en-US" b="0" i="0" u="none" strike="noStrike" dirty="0">
                <a:solidFill>
                  <a:srgbClr val="212529"/>
                </a:solidFill>
                <a:effectLst/>
                <a:latin typeface="Verdana" panose="020B0604030504040204" pitchFamily="34" charset="0"/>
                <a:ea typeface="Verdana" panose="020B0604030504040204" pitchFamily="34" charset="0"/>
              </a:rPr>
              <a:t> would wake up during the night to offer nafl [voluntary] prayers and he would wake us up with a light sprinkling of water, so that we may offer nawafil and fulfil the responsibilities which are due to Allah. Then, the Holy Prophet</a:t>
            </a:r>
            <a:r>
              <a:rPr lang="en-US" b="0" i="0" u="none" strike="noStrike" baseline="30000" dirty="0">
                <a:solidFill>
                  <a:srgbClr val="212529"/>
                </a:solidFill>
                <a:effectLst/>
                <a:latin typeface="Verdana" panose="020B0604030504040204" pitchFamily="34" charset="0"/>
                <a:ea typeface="Verdana" panose="020B0604030504040204" pitchFamily="34" charset="0"/>
              </a:rPr>
              <a:t>sa</a:t>
            </a:r>
            <a:r>
              <a:rPr lang="en-US" b="0" i="0" u="none" strike="noStrike" dirty="0">
                <a:solidFill>
                  <a:srgbClr val="212529"/>
                </a:solidFill>
                <a:effectLst/>
                <a:latin typeface="Verdana" panose="020B0604030504040204" pitchFamily="34" charset="0"/>
                <a:ea typeface="Verdana" panose="020B0604030504040204" pitchFamily="34" charset="0"/>
              </a:rPr>
              <a:t> helped with tasks, which were part of the duties of the wives. Hazrat Aisha</a:t>
            </a:r>
            <a:r>
              <a:rPr lang="en-US" b="0" i="0" u="none" strike="noStrike" baseline="30000" dirty="0">
                <a:solidFill>
                  <a:srgbClr val="212529"/>
                </a:solidFill>
                <a:effectLst/>
                <a:latin typeface="Verdana" panose="020B0604030504040204" pitchFamily="34" charset="0"/>
                <a:ea typeface="Verdana" panose="020B0604030504040204" pitchFamily="34" charset="0"/>
              </a:rPr>
              <a:t>ra</a:t>
            </a:r>
            <a:r>
              <a:rPr lang="en-US" b="0" i="0" u="none" strike="noStrike" dirty="0">
                <a:solidFill>
                  <a:srgbClr val="212529"/>
                </a:solidFill>
                <a:effectLst/>
                <a:latin typeface="Verdana" panose="020B0604030504040204" pitchFamily="34" charset="0"/>
                <a:ea typeface="Verdana" panose="020B0604030504040204" pitchFamily="34" charset="0"/>
              </a:rPr>
              <a:t> relates that he would stitch his own clothes, mend his shoes and repair the household items such as the water bucket etc. Thus, many husbands, keeping these examples in mind, will have to re-evaluate their behavior at home. Remember the Hadith, “The one from among you is the highest regarding morals and manners who is better in his treatment of his wives.’ Thus, good treatment of wives is the very sign of the greatness of one’s standard of faith.</a:t>
            </a:r>
            <a:endParaRPr lang="en-US" b="0" i="0" dirty="0">
              <a:effectLst/>
              <a:latin typeface="Verdana" panose="020B0604030504040204" pitchFamily="34" charset="0"/>
              <a:ea typeface="Verdana" panose="020B0604030504040204" pitchFamily="34" charset="0"/>
            </a:endParaRPr>
          </a:p>
        </p:txBody>
      </p:sp>
      <p:sp>
        <p:nvSpPr>
          <p:cNvPr id="4" name="TextBox 3">
            <a:extLst>
              <a:ext uri="{FF2B5EF4-FFF2-40B4-BE49-F238E27FC236}">
                <a16:creationId xmlns:a16="http://schemas.microsoft.com/office/drawing/2014/main" id="{35554A98-97A1-5B20-E305-E57B1113C827}"/>
              </a:ext>
            </a:extLst>
          </p:cNvPr>
          <p:cNvSpPr txBox="1"/>
          <p:nvPr/>
        </p:nvSpPr>
        <p:spPr>
          <a:xfrm>
            <a:off x="5131508" y="55245"/>
            <a:ext cx="6958183" cy="400110"/>
          </a:xfrm>
          <a:prstGeom prst="rect">
            <a:avLst/>
          </a:prstGeom>
          <a:noFill/>
        </p:spPr>
        <p:txBody>
          <a:bodyPr wrap="square">
            <a:spAutoFit/>
          </a:bodyPr>
          <a:lstStyle/>
          <a:p>
            <a:pPr algn="r"/>
            <a:r>
              <a:rPr lang="en-US" sz="2000" b="1" dirty="0">
                <a:solidFill>
                  <a:schemeClr val="bg1"/>
                </a:solidFill>
                <a:latin typeface="Verdana" panose="020B0604030504040204" pitchFamily="34" charset="0"/>
                <a:ea typeface="Verdana" panose="020B0604030504040204" pitchFamily="34" charset="0"/>
              </a:rPr>
              <a:t> HKM V</a:t>
            </a:r>
            <a:r>
              <a:rPr lang="en-US" sz="2000" b="1" baseline="30000" dirty="0">
                <a:solidFill>
                  <a:schemeClr val="bg1"/>
                </a:solidFill>
                <a:latin typeface="Verdana" panose="020B0604030504040204" pitchFamily="34" charset="0"/>
                <a:ea typeface="Verdana" panose="020B0604030504040204" pitchFamily="34" charset="0"/>
              </a:rPr>
              <a:t>aba</a:t>
            </a:r>
            <a:r>
              <a:rPr lang="en-US" sz="2000" b="1" dirty="0">
                <a:solidFill>
                  <a:schemeClr val="bg1"/>
                </a:solidFill>
                <a:latin typeface="Verdana" panose="020B0604030504040204" pitchFamily="34" charset="0"/>
                <a:ea typeface="Verdana" panose="020B0604030504040204" pitchFamily="34" charset="0"/>
              </a:rPr>
              <a:t> Friday Sermon, May 19, 2017</a:t>
            </a:r>
            <a:endParaRPr lang="en-US" sz="2400" b="1" dirty="0">
              <a:solidFill>
                <a:schemeClr val="bg1"/>
              </a:solidFill>
            </a:endParaRPr>
          </a:p>
        </p:txBody>
      </p:sp>
      <p:sp>
        <p:nvSpPr>
          <p:cNvPr id="5" name="Slide Number Placeholder 4">
            <a:extLst>
              <a:ext uri="{FF2B5EF4-FFF2-40B4-BE49-F238E27FC236}">
                <a16:creationId xmlns:a16="http://schemas.microsoft.com/office/drawing/2014/main" id="{84A50674-1332-4AD7-3C26-E899B08AF1AA}"/>
              </a:ext>
            </a:extLst>
          </p:cNvPr>
          <p:cNvSpPr>
            <a:spLocks noGrp="1"/>
          </p:cNvSpPr>
          <p:nvPr>
            <p:ph type="sldNum" sz="quarter" idx="12"/>
          </p:nvPr>
        </p:nvSpPr>
        <p:spPr/>
        <p:txBody>
          <a:bodyPr/>
          <a:lstStyle/>
          <a:p>
            <a:fld id="{A765CC5E-8052-F244-B94C-173FF7AA6EEC}" type="slidenum">
              <a:rPr lang="en-US" smtClean="0"/>
              <a:t>10</a:t>
            </a:fld>
            <a:endParaRPr lang="en-US"/>
          </a:p>
        </p:txBody>
      </p:sp>
    </p:spTree>
    <p:extLst>
      <p:ext uri="{BB962C8B-B14F-4D97-AF65-F5344CB8AC3E}">
        <p14:creationId xmlns:p14="http://schemas.microsoft.com/office/powerpoint/2010/main" val="9394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F367DF3-41B9-5FA7-96AB-E3A4C23BC15D}"/>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54B708F-BD6A-8A4C-9078-A5B370EEA02C}"/>
              </a:ext>
            </a:extLst>
          </p:cNvPr>
          <p:cNvSpPr>
            <a:spLocks noGrp="1"/>
          </p:cNvSpPr>
          <p:nvPr>
            <p:ph type="sldNum" sz="quarter" idx="12"/>
          </p:nvPr>
        </p:nvSpPr>
        <p:spPr/>
        <p:txBody>
          <a:bodyPr/>
          <a:lstStyle/>
          <a:p>
            <a:fld id="{A765CC5E-8052-F244-B94C-173FF7AA6EEC}" type="slidenum">
              <a:rPr lang="en-US" smtClean="0"/>
              <a:t>11</a:t>
            </a:fld>
            <a:endParaRPr lang="en-US"/>
          </a:p>
        </p:txBody>
      </p:sp>
      <p:grpSp>
        <p:nvGrpSpPr>
          <p:cNvPr id="20" name="Group 19">
            <a:extLst>
              <a:ext uri="{FF2B5EF4-FFF2-40B4-BE49-F238E27FC236}">
                <a16:creationId xmlns:a16="http://schemas.microsoft.com/office/drawing/2014/main" id="{0535C2A9-1AA7-74FD-2EA9-68A45E2C1BC1}"/>
              </a:ext>
            </a:extLst>
          </p:cNvPr>
          <p:cNvGrpSpPr/>
          <p:nvPr/>
        </p:nvGrpSpPr>
        <p:grpSpPr>
          <a:xfrm>
            <a:off x="75472" y="1694136"/>
            <a:ext cx="6018260" cy="3469727"/>
            <a:chOff x="0" y="1583363"/>
            <a:chExt cx="6018260" cy="3469727"/>
          </a:xfrm>
        </p:grpSpPr>
        <p:pic>
          <p:nvPicPr>
            <p:cNvPr id="14" name="Picture 13">
              <a:extLst>
                <a:ext uri="{FF2B5EF4-FFF2-40B4-BE49-F238E27FC236}">
                  <a16:creationId xmlns:a16="http://schemas.microsoft.com/office/drawing/2014/main" id="{D2948334-4FAC-AED8-76A3-D8BD66CC858F}"/>
                </a:ext>
              </a:extLst>
            </p:cNvPr>
            <p:cNvPicPr>
              <a:picLocks noChangeAspect="1"/>
            </p:cNvPicPr>
            <p:nvPr/>
          </p:nvPicPr>
          <p:blipFill>
            <a:blip r:embed="rId3"/>
            <a:stretch>
              <a:fillRect/>
            </a:stretch>
          </p:blipFill>
          <p:spPr>
            <a:xfrm>
              <a:off x="129405" y="1583363"/>
              <a:ext cx="5799879" cy="1615949"/>
            </a:xfrm>
            <a:prstGeom prst="rect">
              <a:avLst/>
            </a:prstGeom>
          </p:spPr>
        </p:pic>
        <p:pic>
          <p:nvPicPr>
            <p:cNvPr id="16" name="Picture 15">
              <a:extLst>
                <a:ext uri="{FF2B5EF4-FFF2-40B4-BE49-F238E27FC236}">
                  <a16:creationId xmlns:a16="http://schemas.microsoft.com/office/drawing/2014/main" id="{D4955E5D-204A-4B87-89D3-12D66EF6303E}"/>
                </a:ext>
              </a:extLst>
            </p:cNvPr>
            <p:cNvPicPr>
              <a:picLocks noChangeAspect="1"/>
            </p:cNvPicPr>
            <p:nvPr/>
          </p:nvPicPr>
          <p:blipFill>
            <a:blip r:embed="rId4"/>
            <a:stretch>
              <a:fillRect/>
            </a:stretch>
          </p:blipFill>
          <p:spPr>
            <a:xfrm>
              <a:off x="0" y="3183588"/>
              <a:ext cx="6018260" cy="1869502"/>
            </a:xfrm>
            <a:prstGeom prst="rect">
              <a:avLst/>
            </a:prstGeom>
          </p:spPr>
        </p:pic>
      </p:grpSp>
      <p:grpSp>
        <p:nvGrpSpPr>
          <p:cNvPr id="19" name="Group 18">
            <a:extLst>
              <a:ext uri="{FF2B5EF4-FFF2-40B4-BE49-F238E27FC236}">
                <a16:creationId xmlns:a16="http://schemas.microsoft.com/office/drawing/2014/main" id="{E89D3663-ACC2-74B9-F057-7E0D3E49FD7C}"/>
              </a:ext>
            </a:extLst>
          </p:cNvPr>
          <p:cNvGrpSpPr/>
          <p:nvPr/>
        </p:nvGrpSpPr>
        <p:grpSpPr>
          <a:xfrm>
            <a:off x="6187246" y="1803935"/>
            <a:ext cx="5929282" cy="3093185"/>
            <a:chOff x="5998135" y="1648112"/>
            <a:chExt cx="6193865" cy="3203834"/>
          </a:xfrm>
        </p:grpSpPr>
        <p:pic>
          <p:nvPicPr>
            <p:cNvPr id="10" name="Picture 9">
              <a:extLst>
                <a:ext uri="{FF2B5EF4-FFF2-40B4-BE49-F238E27FC236}">
                  <a16:creationId xmlns:a16="http://schemas.microsoft.com/office/drawing/2014/main" id="{9971237A-74C3-2EED-84B6-EA00B27D0E97}"/>
                </a:ext>
              </a:extLst>
            </p:cNvPr>
            <p:cNvPicPr>
              <a:picLocks noChangeAspect="1"/>
            </p:cNvPicPr>
            <p:nvPr/>
          </p:nvPicPr>
          <p:blipFill>
            <a:blip r:embed="rId5"/>
            <a:stretch>
              <a:fillRect/>
            </a:stretch>
          </p:blipFill>
          <p:spPr>
            <a:xfrm>
              <a:off x="6096000" y="1648112"/>
              <a:ext cx="5998131" cy="1219292"/>
            </a:xfrm>
            <a:prstGeom prst="rect">
              <a:avLst/>
            </a:prstGeom>
          </p:spPr>
        </p:pic>
        <p:pic>
          <p:nvPicPr>
            <p:cNvPr id="12" name="Picture 11">
              <a:extLst>
                <a:ext uri="{FF2B5EF4-FFF2-40B4-BE49-F238E27FC236}">
                  <a16:creationId xmlns:a16="http://schemas.microsoft.com/office/drawing/2014/main" id="{92F3A67A-625C-6AD6-1BBB-B25A9D06F715}"/>
                </a:ext>
              </a:extLst>
            </p:cNvPr>
            <p:cNvPicPr>
              <a:picLocks noChangeAspect="1"/>
            </p:cNvPicPr>
            <p:nvPr/>
          </p:nvPicPr>
          <p:blipFill>
            <a:blip r:embed="rId6"/>
            <a:stretch>
              <a:fillRect/>
            </a:stretch>
          </p:blipFill>
          <p:spPr>
            <a:xfrm>
              <a:off x="5998135" y="3183588"/>
              <a:ext cx="6193865" cy="1668358"/>
            </a:xfrm>
            <a:prstGeom prst="rect">
              <a:avLst/>
            </a:prstGeom>
          </p:spPr>
        </p:pic>
        <p:sp>
          <p:nvSpPr>
            <p:cNvPr id="17" name="Rectangle 16">
              <a:extLst>
                <a:ext uri="{FF2B5EF4-FFF2-40B4-BE49-F238E27FC236}">
                  <a16:creationId xmlns:a16="http://schemas.microsoft.com/office/drawing/2014/main" id="{E03E5824-EE86-ABBD-7806-A3D43F9FBD02}"/>
                </a:ext>
              </a:extLst>
            </p:cNvPr>
            <p:cNvSpPr/>
            <p:nvPr/>
          </p:nvSpPr>
          <p:spPr>
            <a:xfrm>
              <a:off x="6167120" y="2550160"/>
              <a:ext cx="558800" cy="32959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30DC243-E2A7-3D6F-49A0-BEE7E00FE8AA}"/>
                </a:ext>
              </a:extLst>
            </p:cNvPr>
            <p:cNvSpPr/>
            <p:nvPr/>
          </p:nvSpPr>
          <p:spPr>
            <a:xfrm>
              <a:off x="10891519" y="3199312"/>
              <a:ext cx="1198171" cy="3944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2" name="Straight Connector 21">
            <a:extLst>
              <a:ext uri="{FF2B5EF4-FFF2-40B4-BE49-F238E27FC236}">
                <a16:creationId xmlns:a16="http://schemas.microsoft.com/office/drawing/2014/main" id="{3C7FBB20-3550-0522-43D4-7CAC926F50D0}"/>
              </a:ext>
            </a:extLst>
          </p:cNvPr>
          <p:cNvCxnSpPr/>
          <p:nvPr/>
        </p:nvCxnSpPr>
        <p:spPr>
          <a:xfrm>
            <a:off x="6093732" y="1056640"/>
            <a:ext cx="0" cy="4927600"/>
          </a:xfrm>
          <a:prstGeom prst="line">
            <a:avLst/>
          </a:prstGeom>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18FFF094-1914-8FDB-0C70-D10DDD4D44E2}"/>
              </a:ext>
            </a:extLst>
          </p:cNvPr>
          <p:cNvSpPr txBox="1"/>
          <p:nvPr/>
        </p:nvSpPr>
        <p:spPr>
          <a:xfrm>
            <a:off x="5497289" y="85725"/>
            <a:ext cx="6619239" cy="400110"/>
          </a:xfrm>
          <a:prstGeom prst="rect">
            <a:avLst/>
          </a:prstGeom>
          <a:noFill/>
        </p:spPr>
        <p:txBody>
          <a:bodyPr wrap="square">
            <a:spAutoFit/>
          </a:bodyPr>
          <a:lstStyle/>
          <a:p>
            <a:pPr algn="r" rtl="1">
              <a:spcBef>
                <a:spcPts val="1500"/>
              </a:spcBef>
            </a:pPr>
            <a:r>
              <a:rPr lang="ur-PK" sz="2000" b="1" i="0" dirty="0">
                <a:solidFill>
                  <a:schemeClr val="bg1"/>
                </a:solidFill>
                <a:effectLst/>
                <a:latin typeface="Jameel Noori Nastaleeq" panose="02000503000000000004" pitchFamily="2" charset="-78"/>
                <a:cs typeface="Jameel Noori Nastaleeq" panose="02000503000000000004" pitchFamily="2" charset="-78"/>
              </a:rPr>
              <a:t>خطبہ جمعہ 19؍ مئی 2017ء</a:t>
            </a:r>
            <a:r>
              <a:rPr lang="en-US" sz="2000" b="1" i="0" dirty="0">
                <a:solidFill>
                  <a:schemeClr val="bg1"/>
                </a:solidFill>
                <a:effectLst/>
                <a:latin typeface="Jameel Noori Nastaleeq" panose="02000503000000000004" pitchFamily="2" charset="-78"/>
                <a:cs typeface="Jameel Noori Nastaleeq" panose="02000503000000000004" pitchFamily="2" charset="-78"/>
              </a:rPr>
              <a:t> </a:t>
            </a:r>
            <a:r>
              <a:rPr lang="ur-PK" sz="2000" b="1" i="0" dirty="0">
                <a:solidFill>
                  <a:schemeClr val="bg1"/>
                </a:solidFill>
                <a:effectLst/>
                <a:latin typeface="Jameel Noori Nastaleeq" panose="02000503000000000004" pitchFamily="2" charset="-78"/>
                <a:cs typeface="Jameel Noori Nastaleeq" panose="02000503000000000004" pitchFamily="2" charset="-78"/>
              </a:rPr>
              <a:t>فرمودہ حضرت مرزا مسرور احمد، خلیفۃ المسیح الخامس ایدہ اللہ تعالیٰ بنصرہ العزیز</a:t>
            </a:r>
          </a:p>
        </p:txBody>
      </p:sp>
    </p:spTree>
    <p:extLst>
      <p:ext uri="{BB962C8B-B14F-4D97-AF65-F5344CB8AC3E}">
        <p14:creationId xmlns:p14="http://schemas.microsoft.com/office/powerpoint/2010/main" val="1330542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73F41DB-C486-C44B-3E87-23F5F637DA2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3D7ABAE-FA01-1BB0-C7AB-C627BE588E79}"/>
              </a:ext>
            </a:extLst>
          </p:cNvPr>
          <p:cNvSpPr txBox="1"/>
          <p:nvPr/>
        </p:nvSpPr>
        <p:spPr>
          <a:xfrm>
            <a:off x="5131508" y="55245"/>
            <a:ext cx="6958183" cy="400110"/>
          </a:xfrm>
          <a:prstGeom prst="rect">
            <a:avLst/>
          </a:prstGeom>
          <a:noFill/>
        </p:spPr>
        <p:txBody>
          <a:bodyPr wrap="square">
            <a:spAutoFit/>
          </a:bodyPr>
          <a:lstStyle/>
          <a:p>
            <a:pPr algn="r"/>
            <a:r>
              <a:rPr lang="en-US" sz="2000" b="1" dirty="0">
                <a:solidFill>
                  <a:schemeClr val="bg1"/>
                </a:solidFill>
                <a:latin typeface="Verdana" panose="020B0604030504040204" pitchFamily="34" charset="0"/>
                <a:ea typeface="Verdana" panose="020B0604030504040204" pitchFamily="34" charset="0"/>
              </a:rPr>
              <a:t> HKM V</a:t>
            </a:r>
            <a:r>
              <a:rPr lang="en-US" sz="2000" b="1" baseline="30000" dirty="0">
                <a:solidFill>
                  <a:schemeClr val="bg1"/>
                </a:solidFill>
                <a:latin typeface="Verdana" panose="020B0604030504040204" pitchFamily="34" charset="0"/>
                <a:ea typeface="Verdana" panose="020B0604030504040204" pitchFamily="34" charset="0"/>
              </a:rPr>
              <a:t>aba</a:t>
            </a:r>
            <a:r>
              <a:rPr lang="en-US" sz="2000" b="1" dirty="0">
                <a:solidFill>
                  <a:schemeClr val="bg1"/>
                </a:solidFill>
                <a:latin typeface="Verdana" panose="020B0604030504040204" pitchFamily="34" charset="0"/>
                <a:ea typeface="Verdana" panose="020B0604030504040204" pitchFamily="34" charset="0"/>
              </a:rPr>
              <a:t> Friday Sermon, July 2</a:t>
            </a:r>
            <a:r>
              <a:rPr lang="en-US" sz="2000" b="1" baseline="30000" dirty="0">
                <a:solidFill>
                  <a:schemeClr val="bg1"/>
                </a:solidFill>
                <a:latin typeface="Verdana" panose="020B0604030504040204" pitchFamily="34" charset="0"/>
                <a:ea typeface="Verdana" panose="020B0604030504040204" pitchFamily="34" charset="0"/>
              </a:rPr>
              <a:t>nd</a:t>
            </a:r>
            <a:r>
              <a:rPr lang="en-US" sz="2000" b="1" dirty="0">
                <a:solidFill>
                  <a:schemeClr val="bg1"/>
                </a:solidFill>
                <a:latin typeface="Verdana" panose="020B0604030504040204" pitchFamily="34" charset="0"/>
                <a:ea typeface="Verdana" panose="020B0604030504040204" pitchFamily="34" charset="0"/>
              </a:rPr>
              <a:t>, 2004</a:t>
            </a:r>
            <a:endParaRPr lang="en-US" sz="2400" b="1" dirty="0">
              <a:solidFill>
                <a:schemeClr val="bg1"/>
              </a:solidFill>
            </a:endParaRPr>
          </a:p>
        </p:txBody>
      </p:sp>
      <p:sp>
        <p:nvSpPr>
          <p:cNvPr id="5" name="Slide Number Placeholder 4">
            <a:extLst>
              <a:ext uri="{FF2B5EF4-FFF2-40B4-BE49-F238E27FC236}">
                <a16:creationId xmlns:a16="http://schemas.microsoft.com/office/drawing/2014/main" id="{3FF5AF79-2599-14CB-60BC-B4AEB957FF7A}"/>
              </a:ext>
            </a:extLst>
          </p:cNvPr>
          <p:cNvSpPr>
            <a:spLocks noGrp="1"/>
          </p:cNvSpPr>
          <p:nvPr>
            <p:ph type="sldNum" sz="quarter" idx="12"/>
          </p:nvPr>
        </p:nvSpPr>
        <p:spPr/>
        <p:txBody>
          <a:bodyPr/>
          <a:lstStyle/>
          <a:p>
            <a:fld id="{A765CC5E-8052-F244-B94C-173FF7AA6EEC}" type="slidenum">
              <a:rPr lang="en-US" smtClean="0"/>
              <a:t>12</a:t>
            </a:fld>
            <a:endParaRPr lang="en-US"/>
          </a:p>
        </p:txBody>
      </p:sp>
      <p:sp>
        <p:nvSpPr>
          <p:cNvPr id="10" name="TextBox 9">
            <a:extLst>
              <a:ext uri="{FF2B5EF4-FFF2-40B4-BE49-F238E27FC236}">
                <a16:creationId xmlns:a16="http://schemas.microsoft.com/office/drawing/2014/main" id="{CE60BD4E-37F3-9911-91FF-6FBB80BC1AE0}"/>
              </a:ext>
            </a:extLst>
          </p:cNvPr>
          <p:cNvSpPr txBox="1"/>
          <p:nvPr/>
        </p:nvSpPr>
        <p:spPr>
          <a:xfrm>
            <a:off x="3048000" y="3246961"/>
            <a:ext cx="6096000" cy="369332"/>
          </a:xfrm>
          <a:prstGeom prst="rect">
            <a:avLst/>
          </a:prstGeom>
          <a:noFill/>
        </p:spPr>
        <p:txBody>
          <a:bodyPr wrap="square">
            <a:spAutoFit/>
          </a:bodyPr>
          <a:lstStyle/>
          <a:p>
            <a:endParaRPr lang="en-US" dirty="0"/>
          </a:p>
        </p:txBody>
      </p:sp>
      <p:sp>
        <p:nvSpPr>
          <p:cNvPr id="2" name="TextBox 1">
            <a:extLst>
              <a:ext uri="{FF2B5EF4-FFF2-40B4-BE49-F238E27FC236}">
                <a16:creationId xmlns:a16="http://schemas.microsoft.com/office/drawing/2014/main" id="{7A60EB2A-9A89-3201-F614-2DD3C1A1FC79}"/>
              </a:ext>
            </a:extLst>
          </p:cNvPr>
          <p:cNvSpPr txBox="1"/>
          <p:nvPr/>
        </p:nvSpPr>
        <p:spPr>
          <a:xfrm>
            <a:off x="60960" y="1924881"/>
            <a:ext cx="12070080" cy="3170099"/>
          </a:xfrm>
          <a:prstGeom prst="rect">
            <a:avLst/>
          </a:prstGeom>
          <a:noFill/>
        </p:spPr>
        <p:txBody>
          <a:bodyPr wrap="square" rtlCol="0">
            <a:spAutoFit/>
          </a:bodyPr>
          <a:lstStyle/>
          <a:p>
            <a:r>
              <a:rPr lang="en-US" sz="2000" dirty="0">
                <a:latin typeface="Verdana" panose="020B0604030504040204" pitchFamily="34" charset="0"/>
                <a:ea typeface="Verdana" panose="020B0604030504040204" pitchFamily="34" charset="0"/>
              </a:rPr>
              <a:t>It has become a custom for men to say they have responsibilities of the house, and they are busy in their business and jobs so they cannot pay attention to the home and watching children is the responsibility of women.  They should remember that as men and head of the family they are responsible to keep an eye on the household.  A man should fulfil the rights towards his wife and children.  He should spend time with them, even if it is only on the two days of the weekend.  He should get them connected with the mosque and encourage them to participate  in the Jama’at activities.  He should arrange some recreational programs and should take interest in their activities so they can share their problems with him like a friend.  He should talk to his wife and children about their problems and should help solve these issues; this is the only way he can have the status as the head of the family</a:t>
            </a:r>
          </a:p>
        </p:txBody>
      </p:sp>
    </p:spTree>
    <p:extLst>
      <p:ext uri="{BB962C8B-B14F-4D97-AF65-F5344CB8AC3E}">
        <p14:creationId xmlns:p14="http://schemas.microsoft.com/office/powerpoint/2010/main" val="41434504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03D80AA-1AC6-9C5C-C975-A92D129E5401}"/>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4EC4847F-98F3-80BF-52CC-20ADD2511A63}"/>
              </a:ext>
            </a:extLst>
          </p:cNvPr>
          <p:cNvSpPr txBox="1">
            <a:spLocks/>
          </p:cNvSpPr>
          <p:nvPr/>
        </p:nvSpPr>
        <p:spPr>
          <a:xfrm>
            <a:off x="292100" y="1564641"/>
            <a:ext cx="11737340" cy="449071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dirty="0">
                <a:solidFill>
                  <a:srgbClr val="212529"/>
                </a:solidFill>
                <a:latin typeface="Verdana" panose="020B0604030504040204" pitchFamily="34" charset="0"/>
                <a:ea typeface="Verdana" panose="020B0604030504040204" pitchFamily="34" charset="0"/>
              </a:rPr>
              <a:t>Huzoor</a:t>
            </a:r>
            <a:r>
              <a:rPr lang="en-US" sz="2000" baseline="30000" dirty="0">
                <a:solidFill>
                  <a:srgbClr val="212529"/>
                </a:solidFill>
                <a:latin typeface="Verdana" panose="020B0604030504040204" pitchFamily="34" charset="0"/>
                <a:ea typeface="Verdana" panose="020B0604030504040204" pitchFamily="34" charset="0"/>
              </a:rPr>
              <a:t>aba</a:t>
            </a:r>
            <a:r>
              <a:rPr lang="en-US" sz="2000" dirty="0">
                <a:solidFill>
                  <a:srgbClr val="212529"/>
                </a:solidFill>
                <a:latin typeface="Verdana" panose="020B0604030504040204" pitchFamily="34" charset="0"/>
                <a:ea typeface="Verdana" panose="020B0604030504040204" pitchFamily="34" charset="0"/>
              </a:rPr>
              <a:t> spoke at length about the importance of creating homes filled with love, affection, and peace, explaining that these virtues would flow from the home into society. He shared the guidance of the Promised Messiah</a:t>
            </a:r>
            <a:r>
              <a:rPr lang="en-US" sz="2000" baseline="30000" dirty="0">
                <a:solidFill>
                  <a:srgbClr val="212529"/>
                </a:solidFill>
                <a:latin typeface="Verdana" panose="020B0604030504040204" pitchFamily="34" charset="0"/>
                <a:ea typeface="Verdana" panose="020B0604030504040204" pitchFamily="34" charset="0"/>
              </a:rPr>
              <a:t>as</a:t>
            </a:r>
            <a:r>
              <a:rPr lang="en-US" sz="2000" dirty="0">
                <a:solidFill>
                  <a:srgbClr val="212529"/>
                </a:solidFill>
                <a:latin typeface="Verdana" panose="020B0604030504040204" pitchFamily="34" charset="0"/>
                <a:ea typeface="Verdana" panose="020B0604030504040204" pitchFamily="34" charset="0"/>
              </a:rPr>
              <a:t> on the respectful and kind treatment of women, reminding the ansar of an incident where the Promised Messiah</a:t>
            </a:r>
            <a:r>
              <a:rPr lang="en-US" sz="2000" baseline="30000" dirty="0">
                <a:solidFill>
                  <a:srgbClr val="212529"/>
                </a:solidFill>
                <a:latin typeface="Verdana" panose="020B0604030504040204" pitchFamily="34" charset="0"/>
                <a:ea typeface="Verdana" panose="020B0604030504040204" pitchFamily="34" charset="0"/>
              </a:rPr>
              <a:t>as</a:t>
            </a:r>
            <a:r>
              <a:rPr lang="en-US" sz="2000" dirty="0">
                <a:solidFill>
                  <a:srgbClr val="212529"/>
                </a:solidFill>
                <a:latin typeface="Verdana" panose="020B0604030504040204" pitchFamily="34" charset="0"/>
                <a:ea typeface="Verdana" panose="020B0604030504040204" pitchFamily="34" charset="0"/>
              </a:rPr>
              <a:t> had raised his voice slightly to his wife and then spent a long time in prayer, seeking forgiveness and offering charity. This anecdote served to highlight the high standard of conduct expected from ansar, particularly in their homes</a:t>
            </a:r>
          </a:p>
          <a:p>
            <a:pPr algn="l"/>
            <a:endParaRPr lang="en-US" sz="2000" dirty="0">
              <a:solidFill>
                <a:srgbClr val="212529"/>
              </a:solidFill>
              <a:latin typeface="Verdana" panose="020B0604030504040204" pitchFamily="34" charset="0"/>
              <a:ea typeface="Verdana" panose="020B0604030504040204" pitchFamily="34" charset="0"/>
            </a:endParaRPr>
          </a:p>
          <a:p>
            <a:pPr algn="l"/>
            <a:r>
              <a:rPr lang="en-US" sz="2000" dirty="0">
                <a:solidFill>
                  <a:srgbClr val="212529"/>
                </a:solidFill>
                <a:latin typeface="Verdana" panose="020B0604030504040204" pitchFamily="34" charset="0"/>
                <a:ea typeface="Verdana" panose="020B0604030504040204" pitchFamily="34" charset="0"/>
              </a:rPr>
              <a:t>“By the time you turn forty, you reach full maturity. It is also a time when some people do not control their emotions. They start feeling like they deserve more respect and honors. If there is ever a disagreement with their wives, it can lead to situations where husbands become harsh with them or even treat their wives’ close relationships unjustly. When a husband behaves in a way that his wife finds inappropriate, it has a negative impact. This leads to much tension and discomfort in the house, which ultimately impacts the children.”</a:t>
            </a:r>
          </a:p>
        </p:txBody>
      </p:sp>
      <p:sp>
        <p:nvSpPr>
          <p:cNvPr id="6" name="TextBox 5">
            <a:extLst>
              <a:ext uri="{FF2B5EF4-FFF2-40B4-BE49-F238E27FC236}">
                <a16:creationId xmlns:a16="http://schemas.microsoft.com/office/drawing/2014/main" id="{AD9690C4-1DC5-26E4-FA2A-0C72B2D9F120}"/>
              </a:ext>
            </a:extLst>
          </p:cNvPr>
          <p:cNvSpPr txBox="1"/>
          <p:nvPr/>
        </p:nvSpPr>
        <p:spPr>
          <a:xfrm>
            <a:off x="6789683" y="-10161"/>
            <a:ext cx="5239757" cy="523220"/>
          </a:xfrm>
          <a:prstGeom prst="rect">
            <a:avLst/>
          </a:prstGeom>
          <a:noFill/>
        </p:spPr>
        <p:txBody>
          <a:bodyPr wrap="square">
            <a:spAutoFit/>
          </a:bodyPr>
          <a:lstStyle/>
          <a:p>
            <a:pPr marL="0" marR="0" lvl="0" indent="0" algn="r" defTabSz="914400" rtl="0" eaLnBrk="1" fontAlgn="auto" latinLnBrk="0" hangingPunct="1">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rPr>
              <a:t>Speech by Hazrat Khalifatul Masih V</a:t>
            </a:r>
            <a:r>
              <a:rPr kumimoji="0" lang="en-US" sz="1400" b="1" i="0" u="none" strike="noStrike" kern="1200" cap="none" spc="0" normalizeH="0" baseline="30000" noProof="0" dirty="0">
                <a:ln>
                  <a:noFill/>
                </a:ln>
                <a:solidFill>
                  <a:schemeClr val="bg1"/>
                </a:solidFill>
                <a:effectLst/>
                <a:uLnTx/>
                <a:uFillTx/>
                <a:latin typeface="Verdana" panose="020B0604030504040204" pitchFamily="34" charset="0"/>
                <a:ea typeface="Verdana" panose="020B0604030504040204" pitchFamily="34" charset="0"/>
              </a:rPr>
              <a:t>aba</a:t>
            </a:r>
          </a:p>
          <a:p>
            <a:pPr marL="0" marR="0" lvl="0" indent="0" algn="r" defTabSz="914400" rtl="0" eaLnBrk="1" fontAlgn="auto" latinLnBrk="0" hangingPunct="1">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rPr>
              <a:t>Majlis Ansarullah UK Annual Ijtima 2024</a:t>
            </a:r>
          </a:p>
        </p:txBody>
      </p:sp>
      <p:sp>
        <p:nvSpPr>
          <p:cNvPr id="7" name="Slide Number Placeholder 6">
            <a:extLst>
              <a:ext uri="{FF2B5EF4-FFF2-40B4-BE49-F238E27FC236}">
                <a16:creationId xmlns:a16="http://schemas.microsoft.com/office/drawing/2014/main" id="{5470284C-958D-23BD-5014-DCE90B28DA23}"/>
              </a:ext>
            </a:extLst>
          </p:cNvPr>
          <p:cNvSpPr>
            <a:spLocks noGrp="1"/>
          </p:cNvSpPr>
          <p:nvPr>
            <p:ph type="sldNum" sz="quarter" idx="12"/>
          </p:nvPr>
        </p:nvSpPr>
        <p:spPr/>
        <p:txBody>
          <a:bodyPr/>
          <a:lstStyle/>
          <a:p>
            <a:fld id="{A765CC5E-8052-F244-B94C-173FF7AA6EEC}" type="slidenum">
              <a:rPr lang="en-US" smtClean="0"/>
              <a:t>13</a:t>
            </a:fld>
            <a:endParaRPr lang="en-US"/>
          </a:p>
        </p:txBody>
      </p:sp>
    </p:spTree>
    <p:extLst>
      <p:ext uri="{BB962C8B-B14F-4D97-AF65-F5344CB8AC3E}">
        <p14:creationId xmlns:p14="http://schemas.microsoft.com/office/powerpoint/2010/main" val="2441776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60E3A19-BE5F-8882-49C5-933C3861D271}"/>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0257A54C-43D7-BFB9-89C1-271BA76250DF}"/>
              </a:ext>
            </a:extLst>
          </p:cNvPr>
          <p:cNvSpPr txBox="1"/>
          <p:nvPr/>
        </p:nvSpPr>
        <p:spPr>
          <a:xfrm>
            <a:off x="5184885" y="2920459"/>
            <a:ext cx="1822230" cy="584775"/>
          </a:xfrm>
          <a:prstGeom prst="rect">
            <a:avLst/>
          </a:prstGeom>
          <a:noFill/>
        </p:spPr>
        <p:txBody>
          <a:bodyPr wrap="square">
            <a:spAutoFit/>
          </a:bodyPr>
          <a:lstStyle/>
          <a:p>
            <a:pPr algn="ctr"/>
            <a:r>
              <a:rPr lang="en-US" sz="3200" b="1" dirty="0">
                <a:latin typeface="Verdana" panose="020B0604030504040204" pitchFamily="34" charset="0"/>
                <a:ea typeface="Verdana" panose="020B0604030504040204" pitchFamily="34" charset="0"/>
              </a:rPr>
              <a:t>Salat</a:t>
            </a:r>
          </a:p>
        </p:txBody>
      </p:sp>
      <p:sp>
        <p:nvSpPr>
          <p:cNvPr id="12" name="Slide Number Placeholder 11">
            <a:extLst>
              <a:ext uri="{FF2B5EF4-FFF2-40B4-BE49-F238E27FC236}">
                <a16:creationId xmlns:a16="http://schemas.microsoft.com/office/drawing/2014/main" id="{A3703A64-DD58-F1C3-E380-F105744E482C}"/>
              </a:ext>
            </a:extLst>
          </p:cNvPr>
          <p:cNvSpPr>
            <a:spLocks noGrp="1"/>
          </p:cNvSpPr>
          <p:nvPr>
            <p:ph type="sldNum" sz="quarter" idx="12"/>
          </p:nvPr>
        </p:nvSpPr>
        <p:spPr/>
        <p:txBody>
          <a:bodyPr/>
          <a:lstStyle/>
          <a:p>
            <a:fld id="{A765CC5E-8052-F244-B94C-173FF7AA6EEC}" type="slidenum">
              <a:rPr lang="en-US" smtClean="0"/>
              <a:t>14</a:t>
            </a:fld>
            <a:endParaRPr lang="en-US"/>
          </a:p>
        </p:txBody>
      </p:sp>
    </p:spTree>
    <p:extLst>
      <p:ext uri="{BB962C8B-B14F-4D97-AF65-F5344CB8AC3E}">
        <p14:creationId xmlns:p14="http://schemas.microsoft.com/office/powerpoint/2010/main" val="3344993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D5F7FF0-6BD1-9120-92A3-59B4818BC2F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F4A2519-2053-4B41-59D1-6FC46181120C}"/>
              </a:ext>
            </a:extLst>
          </p:cNvPr>
          <p:cNvSpPr txBox="1"/>
          <p:nvPr/>
        </p:nvSpPr>
        <p:spPr>
          <a:xfrm>
            <a:off x="213360" y="1394448"/>
            <a:ext cx="11765280" cy="4401205"/>
          </a:xfrm>
          <a:prstGeom prst="rect">
            <a:avLst/>
          </a:prstGeom>
          <a:noFill/>
        </p:spPr>
        <p:txBody>
          <a:bodyPr wrap="square">
            <a:spAutoFit/>
          </a:bodyPr>
          <a:lstStyle/>
          <a:p>
            <a:r>
              <a:rPr lang="en-US" sz="2000" b="0" i="0" dirty="0">
                <a:solidFill>
                  <a:srgbClr val="212529"/>
                </a:solidFill>
                <a:effectLst/>
                <a:latin typeface="Verdana" panose="020B0604030504040204" pitchFamily="34" charset="0"/>
                <a:ea typeface="Verdana" panose="020B0604030504040204" pitchFamily="34" charset="0"/>
              </a:rPr>
              <a:t>Huzoor (May </a:t>
            </a:r>
            <a:r>
              <a:rPr lang="en-US" sz="2000" b="0" i="0" dirty="0" err="1">
                <a:solidFill>
                  <a:srgbClr val="212529"/>
                </a:solidFill>
                <a:effectLst/>
                <a:latin typeface="Verdana" panose="020B0604030504040204" pitchFamily="34" charset="0"/>
                <a:ea typeface="Verdana" panose="020B0604030504040204" pitchFamily="34" charset="0"/>
              </a:rPr>
              <a:t>Allāh</a:t>
            </a:r>
            <a:r>
              <a:rPr lang="en-US" sz="2000" b="0" i="0" dirty="0">
                <a:solidFill>
                  <a:srgbClr val="212529"/>
                </a:solidFill>
                <a:effectLst/>
                <a:latin typeface="Verdana" panose="020B0604030504040204" pitchFamily="34" charset="0"/>
                <a:ea typeface="Verdana" panose="020B0604030504040204" pitchFamily="34" charset="0"/>
              </a:rPr>
              <a:t> be his Helper) said: We all know that the Salāt has been </a:t>
            </a:r>
          </a:p>
          <a:p>
            <a:r>
              <a:rPr lang="en-US" sz="2000" b="0" i="0" dirty="0">
                <a:solidFill>
                  <a:srgbClr val="212529"/>
                </a:solidFill>
                <a:effectLst/>
                <a:latin typeface="Verdana" panose="020B0604030504040204" pitchFamily="34" charset="0"/>
                <a:ea typeface="Verdana" panose="020B0604030504040204" pitchFamily="34" charset="0"/>
              </a:rPr>
              <a:t>enjoined upon every Muslim and that the Holy Qur’ān is full of exhortations to this </a:t>
            </a:r>
          </a:p>
          <a:p>
            <a:r>
              <a:rPr lang="en-US" sz="2000" b="0" i="0" dirty="0">
                <a:solidFill>
                  <a:srgbClr val="212529"/>
                </a:solidFill>
                <a:effectLst/>
                <a:latin typeface="Verdana" panose="020B0604030504040204" pitchFamily="34" charset="0"/>
                <a:ea typeface="Verdana" panose="020B0604030504040204" pitchFamily="34" charset="0"/>
              </a:rPr>
              <a:t>effect. The Holy Prophet  said that Salāt is the essence of worship and that forsaking salat brings one closer to infidelity and idolatry. The Holy Prophet said that children should be exhorted to offer Salāt when they are seven years old, and when they reach the age of ten, the parents can, if necessary, use strict measures to make them regular in Salāt.  </a:t>
            </a:r>
          </a:p>
          <a:p>
            <a:endParaRPr lang="en-US" sz="2000" b="0" i="0" dirty="0">
              <a:solidFill>
                <a:srgbClr val="212529"/>
              </a:solidFill>
              <a:effectLst/>
              <a:latin typeface="Verdana" panose="020B0604030504040204" pitchFamily="34" charset="0"/>
              <a:ea typeface="Verdana" panose="020B0604030504040204" pitchFamily="34" charset="0"/>
            </a:endParaRPr>
          </a:p>
          <a:p>
            <a:r>
              <a:rPr lang="en-US" sz="2000" b="0" i="0" dirty="0">
                <a:solidFill>
                  <a:srgbClr val="212529"/>
                </a:solidFill>
                <a:effectLst/>
                <a:latin typeface="Verdana" panose="020B0604030504040204" pitchFamily="34" charset="0"/>
                <a:ea typeface="Verdana" panose="020B0604030504040204" pitchFamily="34" charset="0"/>
              </a:rPr>
              <a:t>Huzoor</a:t>
            </a:r>
            <a:r>
              <a:rPr lang="en-US" sz="2000" b="0" i="0" baseline="30000" dirty="0">
                <a:solidFill>
                  <a:srgbClr val="212529"/>
                </a:solidFill>
                <a:effectLst/>
                <a:latin typeface="Verdana" panose="020B0604030504040204" pitchFamily="34" charset="0"/>
                <a:ea typeface="Verdana" panose="020B0604030504040204" pitchFamily="34" charset="0"/>
              </a:rPr>
              <a:t>aba</a:t>
            </a:r>
            <a:r>
              <a:rPr lang="en-US" sz="2000" b="0" i="0" dirty="0">
                <a:solidFill>
                  <a:srgbClr val="212529"/>
                </a:solidFill>
                <a:effectLst/>
                <a:latin typeface="Verdana" panose="020B0604030504040204" pitchFamily="34" charset="0"/>
                <a:ea typeface="Verdana" panose="020B0604030504040204" pitchFamily="34" charset="0"/>
              </a:rPr>
              <a:t> said: Children hear these teachings about the importance of Salāt in various gatherings, but they have no effect on them if they go home and see that their own parents are not punctual in their prayers. Such children will think that these commandments are not important, and they will then start ignoring all Islāmic commandments. Such parents remain deprived and will also deprive their children. Parents often worry about the material desires and progress of their children, but have scant regard for the things that truly matter.</a:t>
            </a:r>
            <a:endParaRPr lang="en-US" sz="2000" dirty="0">
              <a:latin typeface="Verdana" panose="020B0604030504040204" pitchFamily="34" charset="0"/>
              <a:ea typeface="Verdana" panose="020B0604030504040204" pitchFamily="34" charset="0"/>
            </a:endParaRPr>
          </a:p>
        </p:txBody>
      </p:sp>
      <p:sp>
        <p:nvSpPr>
          <p:cNvPr id="4" name="TextBox 3">
            <a:extLst>
              <a:ext uri="{FF2B5EF4-FFF2-40B4-BE49-F238E27FC236}">
                <a16:creationId xmlns:a16="http://schemas.microsoft.com/office/drawing/2014/main" id="{F1055DF5-E5A5-D694-10EA-5ACDA2AE4393}"/>
              </a:ext>
            </a:extLst>
          </p:cNvPr>
          <p:cNvSpPr txBox="1"/>
          <p:nvPr/>
        </p:nvSpPr>
        <p:spPr>
          <a:xfrm>
            <a:off x="6257926" y="0"/>
            <a:ext cx="5934074" cy="461665"/>
          </a:xfrm>
          <a:prstGeom prst="rect">
            <a:avLst/>
          </a:prstGeom>
          <a:noFill/>
        </p:spPr>
        <p:txBody>
          <a:bodyPr wrap="square">
            <a:spAutoFit/>
          </a:bodyPr>
          <a:lstStyle/>
          <a:p>
            <a:pPr algn="r"/>
            <a:r>
              <a:rPr lang="en-US" sz="2400" b="1" dirty="0">
                <a:solidFill>
                  <a:schemeClr val="bg1"/>
                </a:solidFill>
                <a:latin typeface="Verdana" panose="020B0604030504040204" pitchFamily="34" charset="0"/>
                <a:ea typeface="Verdana" panose="020B0604030504040204" pitchFamily="34" charset="0"/>
              </a:rPr>
              <a:t>Salat</a:t>
            </a:r>
          </a:p>
        </p:txBody>
      </p:sp>
      <p:sp>
        <p:nvSpPr>
          <p:cNvPr id="8" name="TextBox 7">
            <a:extLst>
              <a:ext uri="{FF2B5EF4-FFF2-40B4-BE49-F238E27FC236}">
                <a16:creationId xmlns:a16="http://schemas.microsoft.com/office/drawing/2014/main" id="{A8FF3465-30E1-7DF5-C259-8E0DDFE18DDA}"/>
              </a:ext>
            </a:extLst>
          </p:cNvPr>
          <p:cNvSpPr txBox="1"/>
          <p:nvPr/>
        </p:nvSpPr>
        <p:spPr>
          <a:xfrm>
            <a:off x="1656080" y="5879960"/>
            <a:ext cx="10124440" cy="307777"/>
          </a:xfrm>
          <a:prstGeom prst="rect">
            <a:avLst/>
          </a:prstGeom>
          <a:noFill/>
        </p:spPr>
        <p:txBody>
          <a:bodyPr wrap="square">
            <a:spAutoFit/>
          </a:bodyPr>
          <a:lstStyle/>
          <a:p>
            <a:pPr algn="r"/>
            <a:r>
              <a:rPr lang="en-US" sz="1400" b="1" i="1" dirty="0">
                <a:latin typeface="Verdana" panose="020B0604030504040204" pitchFamily="34" charset="0"/>
                <a:ea typeface="Verdana" panose="020B0604030504040204" pitchFamily="34" charset="0"/>
              </a:rPr>
              <a:t>Friday Sermon delivered by Hazrat Khalifatul Masih V</a:t>
            </a:r>
            <a:r>
              <a:rPr lang="en-US" sz="1400" b="1" i="1" baseline="30000" dirty="0">
                <a:latin typeface="Verdana" panose="020B0604030504040204" pitchFamily="34" charset="0"/>
                <a:ea typeface="Verdana" panose="020B0604030504040204" pitchFamily="34" charset="0"/>
              </a:rPr>
              <a:t>aba</a:t>
            </a:r>
            <a:r>
              <a:rPr lang="en-US" sz="1400" b="1" i="1" dirty="0">
                <a:latin typeface="Verdana" panose="020B0604030504040204" pitchFamily="34" charset="0"/>
                <a:ea typeface="Verdana" panose="020B0604030504040204" pitchFamily="34" charset="0"/>
              </a:rPr>
              <a:t>, January 20</a:t>
            </a:r>
            <a:r>
              <a:rPr lang="en-US" sz="1400" b="1" i="1" baseline="30000" dirty="0">
                <a:latin typeface="Verdana" panose="020B0604030504040204" pitchFamily="34" charset="0"/>
                <a:ea typeface="Verdana" panose="020B0604030504040204" pitchFamily="34" charset="0"/>
              </a:rPr>
              <a:t>th</a:t>
            </a:r>
            <a:r>
              <a:rPr lang="en-US" sz="1400" b="1" i="1" dirty="0">
                <a:latin typeface="Verdana" panose="020B0604030504040204" pitchFamily="34" charset="0"/>
                <a:ea typeface="Verdana" panose="020B0604030504040204" pitchFamily="34" charset="0"/>
              </a:rPr>
              <a:t>, 2017</a:t>
            </a:r>
          </a:p>
        </p:txBody>
      </p:sp>
      <p:sp>
        <p:nvSpPr>
          <p:cNvPr id="9" name="Slide Number Placeholder 8">
            <a:extLst>
              <a:ext uri="{FF2B5EF4-FFF2-40B4-BE49-F238E27FC236}">
                <a16:creationId xmlns:a16="http://schemas.microsoft.com/office/drawing/2014/main" id="{97A3374A-B3DB-0156-F6B8-9A846B5368B0}"/>
              </a:ext>
            </a:extLst>
          </p:cNvPr>
          <p:cNvSpPr>
            <a:spLocks noGrp="1"/>
          </p:cNvSpPr>
          <p:nvPr>
            <p:ph type="sldNum" sz="quarter" idx="12"/>
          </p:nvPr>
        </p:nvSpPr>
        <p:spPr/>
        <p:txBody>
          <a:bodyPr/>
          <a:lstStyle/>
          <a:p>
            <a:fld id="{A765CC5E-8052-F244-B94C-173FF7AA6EEC}" type="slidenum">
              <a:rPr lang="en-US" smtClean="0"/>
              <a:t>15</a:t>
            </a:fld>
            <a:endParaRPr lang="en-US"/>
          </a:p>
        </p:txBody>
      </p:sp>
    </p:spTree>
    <p:extLst>
      <p:ext uri="{BB962C8B-B14F-4D97-AF65-F5344CB8AC3E}">
        <p14:creationId xmlns:p14="http://schemas.microsoft.com/office/powerpoint/2010/main" val="15789879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712C999-43DF-A76C-8EE8-39FF9861060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1A09954-A8DC-0880-6921-68441085B556}"/>
              </a:ext>
            </a:extLst>
          </p:cNvPr>
          <p:cNvSpPr txBox="1"/>
          <p:nvPr/>
        </p:nvSpPr>
        <p:spPr>
          <a:xfrm>
            <a:off x="6227446" y="71120"/>
            <a:ext cx="5934074" cy="400110"/>
          </a:xfrm>
          <a:prstGeom prst="rect">
            <a:avLst/>
          </a:prstGeom>
          <a:noFill/>
        </p:spPr>
        <p:txBody>
          <a:bodyPr wrap="square">
            <a:spAutoFit/>
          </a:bodyPr>
          <a:lstStyle/>
          <a:p>
            <a:pPr algn="r"/>
            <a:r>
              <a:rPr lang="en-US" sz="2000" b="1" dirty="0">
                <a:solidFill>
                  <a:schemeClr val="bg1"/>
                </a:solidFill>
                <a:latin typeface="Verdana" panose="020B0604030504040204" pitchFamily="34" charset="0"/>
                <a:ea typeface="Verdana" panose="020B0604030504040204" pitchFamily="34" charset="0"/>
              </a:rPr>
              <a:t>Salat</a:t>
            </a:r>
          </a:p>
        </p:txBody>
      </p:sp>
      <p:sp>
        <p:nvSpPr>
          <p:cNvPr id="7" name="TextBox 6">
            <a:extLst>
              <a:ext uri="{FF2B5EF4-FFF2-40B4-BE49-F238E27FC236}">
                <a16:creationId xmlns:a16="http://schemas.microsoft.com/office/drawing/2014/main" id="{9D9481AB-A822-EFFE-6071-FDF7AF651D03}"/>
              </a:ext>
            </a:extLst>
          </p:cNvPr>
          <p:cNvSpPr txBox="1"/>
          <p:nvPr/>
        </p:nvSpPr>
        <p:spPr>
          <a:xfrm>
            <a:off x="762000" y="5663679"/>
            <a:ext cx="6588760" cy="369332"/>
          </a:xfrm>
          <a:prstGeom prst="rect">
            <a:avLst/>
          </a:prstGeom>
          <a:noFill/>
        </p:spPr>
        <p:txBody>
          <a:bodyPr wrap="square">
            <a:spAutoFit/>
          </a:bodyPr>
          <a:lstStyle/>
          <a:p>
            <a:pPr rtl="1">
              <a:spcBef>
                <a:spcPts val="1500"/>
              </a:spcBef>
            </a:pPr>
            <a:r>
              <a:rPr lang="ur-PK" b="1" i="0" dirty="0">
                <a:solidFill>
                  <a:srgbClr val="212529"/>
                </a:solidFill>
                <a:effectLst/>
                <a:latin typeface="Jameel Noori Nastaleeq" panose="02000503000000000004" pitchFamily="2" charset="-78"/>
                <a:cs typeface="Jameel Noori Nastaleeq" panose="02000503000000000004" pitchFamily="2" charset="-78"/>
              </a:rPr>
              <a:t> خطبہ جمعہ٢٠  دسمبر  2017ءفرمودہ حضرت مرزا مسرور احمد، خلیفۃ المسیح الخامس ایدہ اللہ تعالیٰ بنصرہ العزیز</a:t>
            </a:r>
            <a:endParaRPr lang="ur-PK" b="1" dirty="0">
              <a:solidFill>
                <a:srgbClr val="212529"/>
              </a:solidFill>
              <a:latin typeface="Jameel Noori Nastaleeq" panose="02000503000000000004" pitchFamily="2" charset="-78"/>
              <a:cs typeface="Jameel Noori Nastaleeq" panose="02000503000000000004" pitchFamily="2" charset="-78"/>
            </a:endParaRPr>
          </a:p>
        </p:txBody>
      </p:sp>
      <p:sp>
        <p:nvSpPr>
          <p:cNvPr id="9" name="Slide Number Placeholder 8">
            <a:extLst>
              <a:ext uri="{FF2B5EF4-FFF2-40B4-BE49-F238E27FC236}">
                <a16:creationId xmlns:a16="http://schemas.microsoft.com/office/drawing/2014/main" id="{B8DDE616-C3A2-D9A5-21CB-28A8C7EECC61}"/>
              </a:ext>
            </a:extLst>
          </p:cNvPr>
          <p:cNvSpPr>
            <a:spLocks noGrp="1"/>
          </p:cNvSpPr>
          <p:nvPr>
            <p:ph type="sldNum" sz="quarter" idx="12"/>
          </p:nvPr>
        </p:nvSpPr>
        <p:spPr/>
        <p:txBody>
          <a:bodyPr/>
          <a:lstStyle/>
          <a:p>
            <a:fld id="{A765CC5E-8052-F244-B94C-173FF7AA6EEC}" type="slidenum">
              <a:rPr lang="en-US" smtClean="0"/>
              <a:t>16</a:t>
            </a:fld>
            <a:endParaRPr lang="en-US"/>
          </a:p>
        </p:txBody>
      </p:sp>
      <p:pic>
        <p:nvPicPr>
          <p:cNvPr id="3" name="Picture 2">
            <a:extLst>
              <a:ext uri="{FF2B5EF4-FFF2-40B4-BE49-F238E27FC236}">
                <a16:creationId xmlns:a16="http://schemas.microsoft.com/office/drawing/2014/main" id="{BB299431-4BAE-C7FF-9CB4-034AE1803287}"/>
              </a:ext>
            </a:extLst>
          </p:cNvPr>
          <p:cNvPicPr>
            <a:picLocks noChangeAspect="1"/>
          </p:cNvPicPr>
          <p:nvPr/>
        </p:nvPicPr>
        <p:blipFill>
          <a:blip r:embed="rId3"/>
          <a:stretch>
            <a:fillRect/>
          </a:stretch>
        </p:blipFill>
        <p:spPr>
          <a:xfrm>
            <a:off x="1253251" y="1384256"/>
            <a:ext cx="9685497" cy="4059067"/>
          </a:xfrm>
          <a:prstGeom prst="rect">
            <a:avLst/>
          </a:prstGeom>
        </p:spPr>
      </p:pic>
    </p:spTree>
    <p:extLst>
      <p:ext uri="{BB962C8B-B14F-4D97-AF65-F5344CB8AC3E}">
        <p14:creationId xmlns:p14="http://schemas.microsoft.com/office/powerpoint/2010/main" val="29156635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E553AB3-FD69-260D-B544-713FED18B1FC}"/>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505419A0-D952-F884-1FAA-769E40684C32}"/>
              </a:ext>
            </a:extLst>
          </p:cNvPr>
          <p:cNvSpPr txBox="1"/>
          <p:nvPr/>
        </p:nvSpPr>
        <p:spPr>
          <a:xfrm>
            <a:off x="4207587" y="2940779"/>
            <a:ext cx="3776826" cy="584775"/>
          </a:xfrm>
          <a:prstGeom prst="rect">
            <a:avLst/>
          </a:prstGeom>
          <a:noFill/>
        </p:spPr>
        <p:txBody>
          <a:bodyPr wrap="square">
            <a:spAutoFit/>
          </a:bodyPr>
          <a:lstStyle/>
          <a:p>
            <a:pPr algn="ctr"/>
            <a:r>
              <a:rPr lang="en-US" sz="3200" b="1" dirty="0">
                <a:latin typeface="Verdana" panose="020B0604030504040204" pitchFamily="34" charset="0"/>
                <a:ea typeface="Verdana" panose="020B0604030504040204" pitchFamily="34" charset="0"/>
              </a:rPr>
              <a:t>Al-Wasiyyat</a:t>
            </a:r>
          </a:p>
        </p:txBody>
      </p:sp>
      <p:sp>
        <p:nvSpPr>
          <p:cNvPr id="12" name="Slide Number Placeholder 11">
            <a:extLst>
              <a:ext uri="{FF2B5EF4-FFF2-40B4-BE49-F238E27FC236}">
                <a16:creationId xmlns:a16="http://schemas.microsoft.com/office/drawing/2014/main" id="{FFCB39C7-C3A0-BEFD-9EE6-02D94DFD85BC}"/>
              </a:ext>
            </a:extLst>
          </p:cNvPr>
          <p:cNvSpPr>
            <a:spLocks noGrp="1"/>
          </p:cNvSpPr>
          <p:nvPr>
            <p:ph type="sldNum" sz="quarter" idx="12"/>
          </p:nvPr>
        </p:nvSpPr>
        <p:spPr/>
        <p:txBody>
          <a:bodyPr/>
          <a:lstStyle/>
          <a:p>
            <a:fld id="{A765CC5E-8052-F244-B94C-173FF7AA6EEC}" type="slidenum">
              <a:rPr lang="en-US" smtClean="0"/>
              <a:t>17</a:t>
            </a:fld>
            <a:endParaRPr lang="en-US"/>
          </a:p>
        </p:txBody>
      </p:sp>
    </p:spTree>
    <p:extLst>
      <p:ext uri="{BB962C8B-B14F-4D97-AF65-F5344CB8AC3E}">
        <p14:creationId xmlns:p14="http://schemas.microsoft.com/office/powerpoint/2010/main" val="5064359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C1B8A04-6CC3-5B05-3148-D75BD4D10100}"/>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1ED7E997-9E25-D4B1-CF57-AC4E6207DDC8}"/>
              </a:ext>
            </a:extLst>
          </p:cNvPr>
          <p:cNvSpPr txBox="1"/>
          <p:nvPr/>
        </p:nvSpPr>
        <p:spPr>
          <a:xfrm>
            <a:off x="6715126" y="-2388651"/>
            <a:ext cx="5934074" cy="461665"/>
          </a:xfrm>
          <a:prstGeom prst="rect">
            <a:avLst/>
          </a:prstGeom>
          <a:noFill/>
        </p:spPr>
        <p:txBody>
          <a:bodyPr wrap="square">
            <a:spAutoFit/>
          </a:bodyPr>
          <a:lstStyle/>
          <a:p>
            <a:pPr algn="r"/>
            <a:r>
              <a:rPr lang="en-US" sz="2400" b="1" dirty="0">
                <a:solidFill>
                  <a:schemeClr val="bg1"/>
                </a:solidFill>
                <a:latin typeface="Verdana" panose="020B0604030504040204" pitchFamily="34" charset="0"/>
                <a:ea typeface="Verdana" panose="020B0604030504040204" pitchFamily="34" charset="0"/>
              </a:rPr>
              <a:t>Al Wasiyyat</a:t>
            </a:r>
          </a:p>
        </p:txBody>
      </p:sp>
      <p:sp>
        <p:nvSpPr>
          <p:cNvPr id="14" name="TextBox 13">
            <a:extLst>
              <a:ext uri="{FF2B5EF4-FFF2-40B4-BE49-F238E27FC236}">
                <a16:creationId xmlns:a16="http://schemas.microsoft.com/office/drawing/2014/main" id="{EC5AAB00-A2F8-9B0C-AA66-9F246C4CA9D4}"/>
              </a:ext>
            </a:extLst>
          </p:cNvPr>
          <p:cNvSpPr txBox="1"/>
          <p:nvPr/>
        </p:nvSpPr>
        <p:spPr>
          <a:xfrm>
            <a:off x="2438400" y="2915359"/>
            <a:ext cx="3876336" cy="235178"/>
          </a:xfrm>
          <a:prstGeom prst="rect">
            <a:avLst/>
          </a:prstGeom>
          <a:solidFill>
            <a:schemeClr val="bg1"/>
          </a:solidFill>
        </p:spPr>
        <p:txBody>
          <a:bodyPr wrap="square" rtlCol="0">
            <a:spAutoFit/>
          </a:bodyPr>
          <a:lstStyle/>
          <a:p>
            <a:endParaRPr lang="en-US" sz="1050" dirty="0"/>
          </a:p>
        </p:txBody>
      </p:sp>
      <p:sp>
        <p:nvSpPr>
          <p:cNvPr id="20" name="TextBox 19">
            <a:extLst>
              <a:ext uri="{FF2B5EF4-FFF2-40B4-BE49-F238E27FC236}">
                <a16:creationId xmlns:a16="http://schemas.microsoft.com/office/drawing/2014/main" id="{636C84CC-14D6-84CD-A028-4ECD857D6EC0}"/>
              </a:ext>
            </a:extLst>
          </p:cNvPr>
          <p:cNvSpPr txBox="1"/>
          <p:nvPr/>
        </p:nvSpPr>
        <p:spPr>
          <a:xfrm>
            <a:off x="6242251" y="60960"/>
            <a:ext cx="5934074" cy="400110"/>
          </a:xfrm>
          <a:prstGeom prst="rect">
            <a:avLst/>
          </a:prstGeom>
          <a:noFill/>
        </p:spPr>
        <p:txBody>
          <a:bodyPr wrap="square">
            <a:spAutoFit/>
          </a:bodyPr>
          <a:lstStyle/>
          <a:p>
            <a:pPr algn="r"/>
            <a:r>
              <a:rPr lang="en-US" sz="2000" b="1" dirty="0">
                <a:solidFill>
                  <a:schemeClr val="bg1"/>
                </a:solidFill>
                <a:latin typeface="Verdana" panose="020B0604030504040204" pitchFamily="34" charset="0"/>
                <a:ea typeface="Verdana" panose="020B0604030504040204" pitchFamily="34" charset="0"/>
              </a:rPr>
              <a:t>Al Wasiyyat</a:t>
            </a:r>
          </a:p>
        </p:txBody>
      </p:sp>
      <p:sp>
        <p:nvSpPr>
          <p:cNvPr id="22" name="Slide Number Placeholder 21">
            <a:extLst>
              <a:ext uri="{FF2B5EF4-FFF2-40B4-BE49-F238E27FC236}">
                <a16:creationId xmlns:a16="http://schemas.microsoft.com/office/drawing/2014/main" id="{69A3F23B-4D09-92A7-ECB8-FF5EB1F3683D}"/>
              </a:ext>
            </a:extLst>
          </p:cNvPr>
          <p:cNvSpPr>
            <a:spLocks noGrp="1"/>
          </p:cNvSpPr>
          <p:nvPr>
            <p:ph type="sldNum" sz="quarter" idx="12"/>
          </p:nvPr>
        </p:nvSpPr>
        <p:spPr/>
        <p:txBody>
          <a:bodyPr/>
          <a:lstStyle/>
          <a:p>
            <a:fld id="{A765CC5E-8052-F244-B94C-173FF7AA6EEC}" type="slidenum">
              <a:rPr lang="en-US" smtClean="0"/>
              <a:t>18</a:t>
            </a:fld>
            <a:endParaRPr lang="en-US"/>
          </a:p>
        </p:txBody>
      </p:sp>
      <p:grpSp>
        <p:nvGrpSpPr>
          <p:cNvPr id="12" name="Group 11">
            <a:extLst>
              <a:ext uri="{FF2B5EF4-FFF2-40B4-BE49-F238E27FC236}">
                <a16:creationId xmlns:a16="http://schemas.microsoft.com/office/drawing/2014/main" id="{A3BA7504-22C2-478A-8BA4-8138BE851954}"/>
              </a:ext>
            </a:extLst>
          </p:cNvPr>
          <p:cNvGrpSpPr/>
          <p:nvPr/>
        </p:nvGrpSpPr>
        <p:grpSpPr>
          <a:xfrm>
            <a:off x="168383" y="2025543"/>
            <a:ext cx="5840188" cy="2472954"/>
            <a:chOff x="402063" y="2198263"/>
            <a:chExt cx="5840188" cy="2472954"/>
          </a:xfrm>
        </p:grpSpPr>
        <p:grpSp>
          <p:nvGrpSpPr>
            <p:cNvPr id="8" name="Group 7">
              <a:extLst>
                <a:ext uri="{FF2B5EF4-FFF2-40B4-BE49-F238E27FC236}">
                  <a16:creationId xmlns:a16="http://schemas.microsoft.com/office/drawing/2014/main" id="{D6E70BAE-0233-DDBA-9BC5-9FC0F6C30C61}"/>
                </a:ext>
              </a:extLst>
            </p:cNvPr>
            <p:cNvGrpSpPr/>
            <p:nvPr/>
          </p:nvGrpSpPr>
          <p:grpSpPr>
            <a:xfrm>
              <a:off x="402063" y="2198263"/>
              <a:ext cx="5840188" cy="2472954"/>
              <a:chOff x="255812" y="1538339"/>
              <a:chExt cx="5840188" cy="2472954"/>
            </a:xfrm>
          </p:grpSpPr>
          <p:pic>
            <p:nvPicPr>
              <p:cNvPr id="3" name="Picture 2">
                <a:extLst>
                  <a:ext uri="{FF2B5EF4-FFF2-40B4-BE49-F238E27FC236}">
                    <a16:creationId xmlns:a16="http://schemas.microsoft.com/office/drawing/2014/main" id="{F9C5008F-6C28-58AB-03E6-B8B034DDD5F6}"/>
                  </a:ext>
                </a:extLst>
              </p:cNvPr>
              <p:cNvPicPr>
                <a:picLocks noChangeAspect="1"/>
              </p:cNvPicPr>
              <p:nvPr/>
            </p:nvPicPr>
            <p:blipFill>
              <a:blip r:embed="rId3"/>
              <a:stretch>
                <a:fillRect/>
              </a:stretch>
            </p:blipFill>
            <p:spPr>
              <a:xfrm>
                <a:off x="261188" y="1538339"/>
                <a:ext cx="5834812" cy="2169125"/>
              </a:xfrm>
              <a:prstGeom prst="rect">
                <a:avLst/>
              </a:prstGeom>
            </p:spPr>
          </p:pic>
          <p:pic>
            <p:nvPicPr>
              <p:cNvPr id="7" name="Picture 6">
                <a:extLst>
                  <a:ext uri="{FF2B5EF4-FFF2-40B4-BE49-F238E27FC236}">
                    <a16:creationId xmlns:a16="http://schemas.microsoft.com/office/drawing/2014/main" id="{3AB339EE-BCE6-AF97-64EC-80AED3C93FCB}"/>
                  </a:ext>
                </a:extLst>
              </p:cNvPr>
              <p:cNvPicPr>
                <a:picLocks noChangeAspect="1"/>
              </p:cNvPicPr>
              <p:nvPr/>
            </p:nvPicPr>
            <p:blipFill>
              <a:blip r:embed="rId4"/>
              <a:stretch>
                <a:fillRect/>
              </a:stretch>
            </p:blipFill>
            <p:spPr>
              <a:xfrm>
                <a:off x="255812" y="3707464"/>
                <a:ext cx="4861270" cy="303829"/>
              </a:xfrm>
              <a:prstGeom prst="rect">
                <a:avLst/>
              </a:prstGeom>
            </p:spPr>
          </p:pic>
        </p:grpSp>
        <p:sp>
          <p:nvSpPr>
            <p:cNvPr id="10" name="TextBox 9">
              <a:extLst>
                <a:ext uri="{FF2B5EF4-FFF2-40B4-BE49-F238E27FC236}">
                  <a16:creationId xmlns:a16="http://schemas.microsoft.com/office/drawing/2014/main" id="{7016588A-A090-F668-BD56-27DAA0E73EF4}"/>
                </a:ext>
              </a:extLst>
            </p:cNvPr>
            <p:cNvSpPr txBox="1"/>
            <p:nvPr/>
          </p:nvSpPr>
          <p:spPr>
            <a:xfrm>
              <a:off x="402063" y="2198263"/>
              <a:ext cx="452120" cy="369332"/>
            </a:xfrm>
            <a:prstGeom prst="rect">
              <a:avLst/>
            </a:prstGeom>
            <a:solidFill>
              <a:schemeClr val="bg1"/>
            </a:solidFill>
          </p:spPr>
          <p:txBody>
            <a:bodyPr wrap="square" rtlCol="0">
              <a:spAutoFit/>
            </a:bodyPr>
            <a:lstStyle/>
            <a:p>
              <a:endParaRPr lang="en-US" dirty="0"/>
            </a:p>
          </p:txBody>
        </p:sp>
      </p:grpSp>
      <p:grpSp>
        <p:nvGrpSpPr>
          <p:cNvPr id="23" name="Group 22">
            <a:extLst>
              <a:ext uri="{FF2B5EF4-FFF2-40B4-BE49-F238E27FC236}">
                <a16:creationId xmlns:a16="http://schemas.microsoft.com/office/drawing/2014/main" id="{9A1B40B7-18DB-3653-C6D8-A7B34EC05246}"/>
              </a:ext>
            </a:extLst>
          </p:cNvPr>
          <p:cNvGrpSpPr/>
          <p:nvPr/>
        </p:nvGrpSpPr>
        <p:grpSpPr>
          <a:xfrm>
            <a:off x="6170014" y="2076946"/>
            <a:ext cx="5594879" cy="2421551"/>
            <a:chOff x="6242251" y="2025543"/>
            <a:chExt cx="5594879" cy="2421551"/>
          </a:xfrm>
        </p:grpSpPr>
        <p:pic>
          <p:nvPicPr>
            <p:cNvPr id="18" name="Picture 17">
              <a:extLst>
                <a:ext uri="{FF2B5EF4-FFF2-40B4-BE49-F238E27FC236}">
                  <a16:creationId xmlns:a16="http://schemas.microsoft.com/office/drawing/2014/main" id="{2DE0B17F-A67B-1027-C778-9B8774EF614F}"/>
                </a:ext>
              </a:extLst>
            </p:cNvPr>
            <p:cNvPicPr>
              <a:picLocks noChangeAspect="1"/>
            </p:cNvPicPr>
            <p:nvPr/>
          </p:nvPicPr>
          <p:blipFill>
            <a:blip r:embed="rId5"/>
            <a:stretch>
              <a:fillRect/>
            </a:stretch>
          </p:blipFill>
          <p:spPr>
            <a:xfrm>
              <a:off x="6314736" y="2025543"/>
              <a:ext cx="5522394" cy="2354151"/>
            </a:xfrm>
            <a:prstGeom prst="rect">
              <a:avLst/>
            </a:prstGeom>
          </p:spPr>
        </p:pic>
        <p:sp>
          <p:nvSpPr>
            <p:cNvPr id="19" name="Rectangle 18">
              <a:extLst>
                <a:ext uri="{FF2B5EF4-FFF2-40B4-BE49-F238E27FC236}">
                  <a16:creationId xmlns:a16="http://schemas.microsoft.com/office/drawing/2014/main" id="{B76C4BEA-16CE-D560-550C-104ED5310552}"/>
                </a:ext>
              </a:extLst>
            </p:cNvPr>
            <p:cNvSpPr/>
            <p:nvPr/>
          </p:nvSpPr>
          <p:spPr>
            <a:xfrm>
              <a:off x="8539480" y="2045505"/>
              <a:ext cx="3257010" cy="36540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56A6A71-1A93-4D96-0DBC-4F68614E1F10}"/>
                </a:ext>
              </a:extLst>
            </p:cNvPr>
            <p:cNvSpPr/>
            <p:nvPr/>
          </p:nvSpPr>
          <p:spPr>
            <a:xfrm>
              <a:off x="6242251" y="4081692"/>
              <a:ext cx="2368349" cy="36540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947747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32C393B-9E51-CC45-0FEC-D07019A71EF0}"/>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E7A13D47-031D-619C-E7CF-3FC4EE77E229}"/>
              </a:ext>
            </a:extLst>
          </p:cNvPr>
          <p:cNvSpPr txBox="1"/>
          <p:nvPr/>
        </p:nvSpPr>
        <p:spPr>
          <a:xfrm>
            <a:off x="1665889" y="2767280"/>
            <a:ext cx="8860221" cy="1077218"/>
          </a:xfrm>
          <a:prstGeom prst="rect">
            <a:avLst/>
          </a:prstGeom>
          <a:noFill/>
        </p:spPr>
        <p:txBody>
          <a:bodyPr wrap="square">
            <a:spAutoFit/>
          </a:bodyPr>
          <a:lstStyle/>
          <a:p>
            <a:pPr algn="ctr"/>
            <a:r>
              <a:rPr lang="en-US" sz="3200" b="1" dirty="0">
                <a:latin typeface="Verdana" panose="020B0604030504040204" pitchFamily="34" charset="0"/>
                <a:ea typeface="Verdana" panose="020B0604030504040204" pitchFamily="34" charset="0"/>
              </a:rPr>
              <a:t>Zahanat </a:t>
            </a:r>
          </a:p>
          <a:p>
            <a:pPr algn="ctr"/>
            <a:r>
              <a:rPr lang="en-US" sz="3200" b="1" dirty="0">
                <a:latin typeface="Verdana" panose="020B0604030504040204" pitchFamily="34" charset="0"/>
                <a:ea typeface="Verdana" panose="020B0604030504040204" pitchFamily="34" charset="0"/>
              </a:rPr>
              <a:t>(Mental ability)</a:t>
            </a:r>
          </a:p>
        </p:txBody>
      </p:sp>
      <p:sp>
        <p:nvSpPr>
          <p:cNvPr id="12" name="Slide Number Placeholder 11">
            <a:extLst>
              <a:ext uri="{FF2B5EF4-FFF2-40B4-BE49-F238E27FC236}">
                <a16:creationId xmlns:a16="http://schemas.microsoft.com/office/drawing/2014/main" id="{21BD373C-C7C4-8BDD-B302-6C27582C6D19}"/>
              </a:ext>
            </a:extLst>
          </p:cNvPr>
          <p:cNvSpPr>
            <a:spLocks noGrp="1"/>
          </p:cNvSpPr>
          <p:nvPr>
            <p:ph type="sldNum" sz="quarter" idx="12"/>
          </p:nvPr>
        </p:nvSpPr>
        <p:spPr/>
        <p:txBody>
          <a:bodyPr/>
          <a:lstStyle/>
          <a:p>
            <a:fld id="{A765CC5E-8052-F244-B94C-173FF7AA6EEC}" type="slidenum">
              <a:rPr lang="en-US" smtClean="0"/>
              <a:t>19</a:t>
            </a:fld>
            <a:endParaRPr lang="en-US"/>
          </a:p>
        </p:txBody>
      </p:sp>
    </p:spTree>
    <p:extLst>
      <p:ext uri="{BB962C8B-B14F-4D97-AF65-F5344CB8AC3E}">
        <p14:creationId xmlns:p14="http://schemas.microsoft.com/office/powerpoint/2010/main" val="4260412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81DC4E9-5623-55D5-421E-FF16377297CC}"/>
              </a:ext>
            </a:extLst>
          </p:cNvPr>
          <p:cNvSpPr txBox="1"/>
          <p:nvPr/>
        </p:nvSpPr>
        <p:spPr>
          <a:xfrm>
            <a:off x="365637" y="1711009"/>
            <a:ext cx="11605828" cy="4154984"/>
          </a:xfrm>
          <a:prstGeom prst="rect">
            <a:avLst/>
          </a:prstGeom>
          <a:noFill/>
        </p:spPr>
        <p:txBody>
          <a:bodyPr wrap="square">
            <a:spAutoFit/>
          </a:bodyPr>
          <a:lstStyle/>
          <a:p>
            <a:pPr marL="285750" indent="-285750">
              <a:buFont typeface="Arial" panose="020B0604020202020204" pitchFamily="34" charset="0"/>
              <a:buChar char="•"/>
            </a:pPr>
            <a:r>
              <a:rPr lang="en-US" sz="2400" dirty="0">
                <a:solidFill>
                  <a:prstClr val="black"/>
                </a:solidFill>
                <a:latin typeface="Verdana" panose="020B0604030504040204" pitchFamily="34" charset="0"/>
                <a:ea typeface="Verdana" panose="020B0604030504040204" pitchFamily="34" charset="0"/>
              </a:rPr>
              <a:t>Recitation and translation of the Holy Quran </a:t>
            </a:r>
          </a:p>
          <a:p>
            <a:pPr marL="285750" indent="-285750">
              <a:buFont typeface="Arial" panose="020B0604020202020204" pitchFamily="34" charset="0"/>
              <a:buChar char="•"/>
            </a:pPr>
            <a:r>
              <a:rPr lang="en-US" sz="2400" dirty="0">
                <a:solidFill>
                  <a:prstClr val="black"/>
                </a:solidFill>
                <a:latin typeface="Verdana" panose="020B0604030504040204" pitchFamily="34" charset="0"/>
                <a:ea typeface="Verdana" panose="020B0604030504040204" pitchFamily="34" charset="0"/>
              </a:rPr>
              <a:t>Pledge </a:t>
            </a:r>
          </a:p>
          <a:p>
            <a:pPr marL="285750" indent="-285750">
              <a:buFont typeface="Arial" panose="020B0604020202020204" pitchFamily="34" charset="0"/>
              <a:buChar char="•"/>
            </a:pPr>
            <a:r>
              <a:rPr lang="en-US" sz="2400" dirty="0">
                <a:solidFill>
                  <a:prstClr val="black"/>
                </a:solidFill>
                <a:latin typeface="Verdana" panose="020B0604030504040204" pitchFamily="34" charset="0"/>
                <a:ea typeface="Verdana" panose="020B0604030504040204" pitchFamily="34" charset="0"/>
              </a:rPr>
              <a:t>Hadith</a:t>
            </a:r>
          </a:p>
          <a:p>
            <a:pPr marL="285750" indent="-285750">
              <a:buFont typeface="Arial" panose="020B0604020202020204" pitchFamily="34" charset="0"/>
              <a:buChar char="•"/>
            </a:pPr>
            <a:r>
              <a:rPr lang="en-US" sz="2400" dirty="0">
                <a:solidFill>
                  <a:prstClr val="black"/>
                </a:solidFill>
                <a:latin typeface="Verdana" panose="020B0604030504040204" pitchFamily="34" charset="0"/>
                <a:ea typeface="Verdana" panose="020B0604030504040204" pitchFamily="34" charset="0"/>
              </a:rPr>
              <a:t>Discussion Segment </a:t>
            </a:r>
          </a:p>
          <a:p>
            <a:pPr marL="285750" indent="-285750">
              <a:buFont typeface="Arial" panose="020B0604020202020204" pitchFamily="34" charset="0"/>
              <a:buChar char="•"/>
            </a:pPr>
            <a:r>
              <a:rPr lang="en-US" sz="2400" dirty="0">
                <a:solidFill>
                  <a:prstClr val="black"/>
                </a:solidFill>
                <a:latin typeface="Verdana" panose="020B0604030504040204" pitchFamily="34" charset="0"/>
                <a:ea typeface="Verdana" panose="020B0604030504040204" pitchFamily="34" charset="0"/>
              </a:rPr>
              <a:t>Salat (Daily Prayers)</a:t>
            </a:r>
          </a:p>
          <a:p>
            <a:pPr marL="285750" indent="-285750">
              <a:buFont typeface="Arial" panose="020B0604020202020204" pitchFamily="34" charset="0"/>
              <a:buChar char="•"/>
            </a:pPr>
            <a:r>
              <a:rPr lang="en-US" sz="2400" dirty="0">
                <a:solidFill>
                  <a:prstClr val="black"/>
                </a:solidFill>
                <a:latin typeface="Verdana" panose="020B0604030504040204" pitchFamily="34" charset="0"/>
                <a:ea typeface="Verdana" panose="020B0604030504040204" pitchFamily="34" charset="0"/>
              </a:rPr>
              <a:t>Al–Wasiyyat</a:t>
            </a:r>
          </a:p>
          <a:p>
            <a:pPr marL="285750" indent="-285750">
              <a:buFont typeface="Arial" panose="020B0604020202020204" pitchFamily="34" charset="0"/>
              <a:buChar char="•"/>
            </a:pPr>
            <a:r>
              <a:rPr lang="en-US" sz="2400" dirty="0">
                <a:solidFill>
                  <a:prstClr val="black"/>
                </a:solidFill>
                <a:latin typeface="Verdana" panose="020B0604030504040204" pitchFamily="34" charset="0"/>
                <a:ea typeface="Verdana" panose="020B0604030504040204" pitchFamily="34" charset="0"/>
              </a:rPr>
              <a:t>Zahanat</a:t>
            </a:r>
          </a:p>
          <a:p>
            <a:pPr marL="285750" indent="-285750">
              <a:buFont typeface="Arial" panose="020B0604020202020204" pitchFamily="34" charset="0"/>
              <a:buChar char="•"/>
            </a:pPr>
            <a:r>
              <a:rPr lang="en-US" sz="2400" dirty="0">
                <a:solidFill>
                  <a:prstClr val="black"/>
                </a:solidFill>
                <a:latin typeface="Verdana" panose="020B0604030504040204" pitchFamily="34" charset="0"/>
                <a:ea typeface="Verdana" panose="020B0604030504040204" pitchFamily="34" charset="0"/>
              </a:rPr>
              <a:t>Reading The Holy Quran</a:t>
            </a:r>
          </a:p>
          <a:p>
            <a:pPr marL="285750" indent="-285750">
              <a:buFont typeface="Arial" panose="020B0604020202020204" pitchFamily="34" charset="0"/>
              <a:buChar char="•"/>
            </a:pPr>
            <a:r>
              <a:rPr lang="en-US" sz="2400" dirty="0">
                <a:solidFill>
                  <a:prstClr val="black"/>
                </a:solidFill>
                <a:latin typeface="Verdana" panose="020B0604030504040204" pitchFamily="34" charset="0"/>
                <a:ea typeface="Verdana" panose="020B0604030504040204" pitchFamily="34" charset="0"/>
              </a:rPr>
              <a:t>Health segment</a:t>
            </a:r>
          </a:p>
          <a:p>
            <a:pPr marL="285750" indent="-285750">
              <a:buFont typeface="Arial" panose="020B0604020202020204" pitchFamily="34" charset="0"/>
              <a:buChar char="•"/>
            </a:pPr>
            <a:r>
              <a:rPr lang="en-US" sz="2400" dirty="0">
                <a:solidFill>
                  <a:prstClr val="black"/>
                </a:solidFill>
                <a:latin typeface="Verdana" panose="020B0604030504040204" pitchFamily="34" charset="0"/>
                <a:ea typeface="Verdana" panose="020B0604030504040204" pitchFamily="34" charset="0"/>
              </a:rPr>
              <a:t>Local Time – Missionary Comments/Reminders/Announcements </a:t>
            </a:r>
          </a:p>
          <a:p>
            <a:pPr marL="285750" indent="-285750">
              <a:buFont typeface="Arial" panose="020B0604020202020204" pitchFamily="34" charset="0"/>
              <a:buChar char="•"/>
            </a:pPr>
            <a:r>
              <a:rPr lang="en-US" sz="2400" dirty="0">
                <a:solidFill>
                  <a:prstClr val="black"/>
                </a:solidFill>
                <a:latin typeface="Verdana" panose="020B0604030504040204" pitchFamily="34" charset="0"/>
                <a:ea typeface="Verdana" panose="020B0604030504040204" pitchFamily="34" charset="0"/>
              </a:rPr>
              <a:t>Du’a </a:t>
            </a:r>
          </a:p>
        </p:txBody>
      </p:sp>
      <p:sp>
        <p:nvSpPr>
          <p:cNvPr id="3" name="Cloud 2">
            <a:extLst>
              <a:ext uri="{FF2B5EF4-FFF2-40B4-BE49-F238E27FC236}">
                <a16:creationId xmlns:a16="http://schemas.microsoft.com/office/drawing/2014/main" id="{5C1F09BE-854A-0A14-6A51-5345A7B47EC0}"/>
              </a:ext>
            </a:extLst>
          </p:cNvPr>
          <p:cNvSpPr/>
          <p:nvPr/>
        </p:nvSpPr>
        <p:spPr>
          <a:xfrm>
            <a:off x="9644825" y="193040"/>
            <a:ext cx="2174240" cy="924560"/>
          </a:xfrm>
          <a:prstGeom prst="cloud">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i="1" dirty="0">
                <a:solidFill>
                  <a:schemeClr val="tx1"/>
                </a:solidFill>
                <a:latin typeface="Ink Free" panose="03080402000500000000" pitchFamily="66" charset="0"/>
              </a:rPr>
              <a:t>AGENDA</a:t>
            </a:r>
          </a:p>
        </p:txBody>
      </p:sp>
      <p:sp>
        <p:nvSpPr>
          <p:cNvPr id="6" name="Slide Number Placeholder 5">
            <a:extLst>
              <a:ext uri="{FF2B5EF4-FFF2-40B4-BE49-F238E27FC236}">
                <a16:creationId xmlns:a16="http://schemas.microsoft.com/office/drawing/2014/main" id="{E038860D-951B-A29D-4196-0F6CD90034BF}"/>
              </a:ext>
            </a:extLst>
          </p:cNvPr>
          <p:cNvSpPr>
            <a:spLocks noGrp="1"/>
          </p:cNvSpPr>
          <p:nvPr>
            <p:ph type="sldNum" sz="quarter" idx="12"/>
          </p:nvPr>
        </p:nvSpPr>
        <p:spPr/>
        <p:txBody>
          <a:bodyPr/>
          <a:lstStyle/>
          <a:p>
            <a:fld id="{A765CC5E-8052-F244-B94C-173FF7AA6EEC}" type="slidenum">
              <a:rPr lang="en-US" smtClean="0"/>
              <a:t>2</a:t>
            </a:fld>
            <a:endParaRPr lang="en-US"/>
          </a:p>
        </p:txBody>
      </p:sp>
    </p:spTree>
    <p:extLst>
      <p:ext uri="{BB962C8B-B14F-4D97-AF65-F5344CB8AC3E}">
        <p14:creationId xmlns:p14="http://schemas.microsoft.com/office/powerpoint/2010/main" val="79659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5E74D13-35D9-5A20-E851-7BE73D996A0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7F34DBF-C2B7-4994-1C8D-3AB37B84089F}"/>
              </a:ext>
            </a:extLst>
          </p:cNvPr>
          <p:cNvSpPr txBox="1"/>
          <p:nvPr/>
        </p:nvSpPr>
        <p:spPr>
          <a:xfrm>
            <a:off x="340800" y="1263658"/>
            <a:ext cx="10966347" cy="369332"/>
          </a:xfrm>
          <a:prstGeom prst="rect">
            <a:avLst/>
          </a:prstGeom>
          <a:noFill/>
        </p:spPr>
        <p:txBody>
          <a:bodyPr wrap="square">
            <a:spAutoFit/>
          </a:bodyPr>
          <a:lstStyle/>
          <a:p>
            <a:r>
              <a:rPr lang="en-US" dirty="0">
                <a:solidFill>
                  <a:prstClr val="black"/>
                </a:solidFill>
                <a:latin typeface="Verdana" panose="020B0604030504040204" pitchFamily="34" charset="0"/>
                <a:ea typeface="Verdana" panose="020B0604030504040204" pitchFamily="34" charset="0"/>
              </a:rPr>
              <a:t>Q 1. What is the hardest natural substance on Earth?</a:t>
            </a:r>
          </a:p>
        </p:txBody>
      </p:sp>
      <p:sp>
        <p:nvSpPr>
          <p:cNvPr id="5" name="Rectangle 2">
            <a:extLst>
              <a:ext uri="{FF2B5EF4-FFF2-40B4-BE49-F238E27FC236}">
                <a16:creationId xmlns:a16="http://schemas.microsoft.com/office/drawing/2014/main" id="{18D0E5BF-1772-55EB-F6F2-5E19632580B1}"/>
              </a:ext>
            </a:extLst>
          </p:cNvPr>
          <p:cNvSpPr>
            <a:spLocks noChangeArrowheads="1"/>
          </p:cNvSpPr>
          <p:nvPr/>
        </p:nvSpPr>
        <p:spPr bwMode="auto">
          <a:xfrm>
            <a:off x="760157" y="1590765"/>
            <a:ext cx="3903283" cy="1290485"/>
          </a:xfrm>
          <a:prstGeom prst="rect">
            <a:avLst/>
          </a:prstGeom>
          <a:noFill/>
          <a:ln>
            <a:noFill/>
          </a:ln>
          <a:effectLst/>
        </p:spPr>
        <p:txBody>
          <a:bodyPr vert="horz" wrap="none" lIns="0" tIns="0" rIns="0" bIns="0" numCol="1" anchor="t" anchorCtr="0" compatLnSpc="1">
            <a:prstTxWarp prst="textNoShape">
              <a:avLst/>
            </a:prstTxWarp>
            <a:noAutofit/>
          </a:bodyPr>
          <a:lstStyle/>
          <a:p>
            <a:pPr marL="285750" indent="-285750" eaLnBrk="0" fontAlgn="base" hangingPunct="0">
              <a:spcBef>
                <a:spcPct val="0"/>
              </a:spcBef>
              <a:spcAft>
                <a:spcPct val="0"/>
              </a:spcAft>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Gold</a:t>
            </a:r>
          </a:p>
          <a:p>
            <a:pPr marL="285750" indent="-285750" eaLnBrk="0" fontAlgn="base" hangingPunct="0">
              <a:spcBef>
                <a:spcPct val="0"/>
              </a:spcBef>
              <a:spcAft>
                <a:spcPct val="0"/>
              </a:spcAft>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Iron</a:t>
            </a:r>
          </a:p>
          <a:p>
            <a:pPr marL="285750" indent="-285750" eaLnBrk="0" fontAlgn="base" hangingPunct="0">
              <a:spcBef>
                <a:spcPct val="0"/>
              </a:spcBef>
              <a:spcAft>
                <a:spcPct val="0"/>
              </a:spcAft>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Diamond</a:t>
            </a:r>
          </a:p>
          <a:p>
            <a:pPr marL="285750" indent="-285750" eaLnBrk="0" fontAlgn="base" hangingPunct="0">
              <a:spcBef>
                <a:spcPct val="0"/>
              </a:spcBef>
              <a:spcAft>
                <a:spcPct val="0"/>
              </a:spcAft>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Quartz</a:t>
            </a:r>
          </a:p>
        </p:txBody>
      </p:sp>
      <p:sp>
        <p:nvSpPr>
          <p:cNvPr id="6" name="TextBox 5">
            <a:extLst>
              <a:ext uri="{FF2B5EF4-FFF2-40B4-BE49-F238E27FC236}">
                <a16:creationId xmlns:a16="http://schemas.microsoft.com/office/drawing/2014/main" id="{DCC3564E-FDE6-C661-CC51-7B23105B7016}"/>
              </a:ext>
            </a:extLst>
          </p:cNvPr>
          <p:cNvSpPr txBox="1"/>
          <p:nvPr/>
        </p:nvSpPr>
        <p:spPr>
          <a:xfrm>
            <a:off x="269680" y="2784387"/>
            <a:ext cx="9888026" cy="369332"/>
          </a:xfrm>
          <a:prstGeom prst="rect">
            <a:avLst/>
          </a:prstGeom>
          <a:noFill/>
        </p:spPr>
        <p:txBody>
          <a:bodyPr wrap="square">
            <a:spAutoFit/>
          </a:bodyPr>
          <a:lstStyle>
            <a:defPPr>
              <a:defRPr lang="en-US"/>
            </a:defPPr>
            <a:lvl1pPr>
              <a:defRPr sz="2000" i="0">
                <a:effectLst/>
                <a:latin typeface="Verdana" panose="020B0604030504040204" pitchFamily="34" charset="0"/>
                <a:ea typeface="Verdana" panose="020B0604030504040204"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Q 2. Which language has the most native speakers in the world?</a:t>
            </a:r>
          </a:p>
        </p:txBody>
      </p:sp>
      <p:sp>
        <p:nvSpPr>
          <p:cNvPr id="7" name="Rectangle 3">
            <a:extLst>
              <a:ext uri="{FF2B5EF4-FFF2-40B4-BE49-F238E27FC236}">
                <a16:creationId xmlns:a16="http://schemas.microsoft.com/office/drawing/2014/main" id="{0A698054-CF3C-9AEC-6E3C-759A4ABC7BB6}"/>
              </a:ext>
            </a:extLst>
          </p:cNvPr>
          <p:cNvSpPr>
            <a:spLocks noChangeArrowheads="1"/>
          </p:cNvSpPr>
          <p:nvPr/>
        </p:nvSpPr>
        <p:spPr bwMode="auto">
          <a:xfrm>
            <a:off x="668717" y="3153719"/>
            <a:ext cx="2445160" cy="1200329"/>
          </a:xfrm>
          <a:prstGeom prst="rect">
            <a:avLst/>
          </a:prstGeom>
          <a:noFill/>
        </p:spPr>
        <p:txBody>
          <a:bodyPr wrap="square">
            <a:spAutoFit/>
          </a:bodyPr>
          <a:lstStyle/>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English</a:t>
            </a:r>
          </a:p>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Spanish</a:t>
            </a:r>
          </a:p>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Chinese</a:t>
            </a:r>
          </a:p>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Hindi</a:t>
            </a:r>
          </a:p>
        </p:txBody>
      </p:sp>
      <p:sp>
        <p:nvSpPr>
          <p:cNvPr id="8" name="TextBox 7">
            <a:extLst>
              <a:ext uri="{FF2B5EF4-FFF2-40B4-BE49-F238E27FC236}">
                <a16:creationId xmlns:a16="http://schemas.microsoft.com/office/drawing/2014/main" id="{56CFF92F-F36C-721A-834F-4C5DCA8B10C1}"/>
              </a:ext>
            </a:extLst>
          </p:cNvPr>
          <p:cNvSpPr txBox="1"/>
          <p:nvPr/>
        </p:nvSpPr>
        <p:spPr>
          <a:xfrm>
            <a:off x="269680" y="4390869"/>
            <a:ext cx="11284206" cy="369332"/>
          </a:xfrm>
          <a:prstGeom prst="rect">
            <a:avLst/>
          </a:prstGeom>
          <a:noFill/>
        </p:spPr>
        <p:txBody>
          <a:bodyPr wrap="square">
            <a:spAutoFit/>
          </a:bodyPr>
          <a:lstStyle>
            <a:defPPr>
              <a:defRPr lang="en-US"/>
            </a:defPPr>
            <a:lvl1pPr>
              <a:defRPr sz="2000" i="0">
                <a:effectLst/>
                <a:latin typeface="Verdana" panose="020B0604030504040204" pitchFamily="34" charset="0"/>
                <a:ea typeface="Verdana" panose="020B0604030504040204"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Q 3. Which country is the largest by land area?</a:t>
            </a:r>
          </a:p>
        </p:txBody>
      </p:sp>
      <p:sp>
        <p:nvSpPr>
          <p:cNvPr id="10" name="TextBox 9">
            <a:extLst>
              <a:ext uri="{FF2B5EF4-FFF2-40B4-BE49-F238E27FC236}">
                <a16:creationId xmlns:a16="http://schemas.microsoft.com/office/drawing/2014/main" id="{790A3A0F-8210-E560-767E-C878919AE9F3}"/>
              </a:ext>
            </a:extLst>
          </p:cNvPr>
          <p:cNvSpPr txBox="1"/>
          <p:nvPr/>
        </p:nvSpPr>
        <p:spPr>
          <a:xfrm>
            <a:off x="6114026" y="0"/>
            <a:ext cx="5934074" cy="400110"/>
          </a:xfrm>
          <a:prstGeom prst="rect">
            <a:avLst/>
          </a:prstGeom>
          <a:noFill/>
        </p:spPr>
        <p:txBody>
          <a:bodyPr wrap="square">
            <a:spAutoFit/>
          </a:bodyPr>
          <a:lstStyle/>
          <a:p>
            <a:pPr algn="r"/>
            <a:r>
              <a:rPr lang="en-US" sz="2000" b="1" dirty="0">
                <a:solidFill>
                  <a:schemeClr val="bg1"/>
                </a:solidFill>
                <a:latin typeface="Verdana" panose="020B0604030504040204" pitchFamily="34" charset="0"/>
                <a:ea typeface="Verdana" panose="020B0604030504040204" pitchFamily="34" charset="0"/>
              </a:rPr>
              <a:t>Zahanat</a:t>
            </a:r>
          </a:p>
        </p:txBody>
      </p:sp>
      <p:sp>
        <p:nvSpPr>
          <p:cNvPr id="11" name="Rectangle 3">
            <a:extLst>
              <a:ext uri="{FF2B5EF4-FFF2-40B4-BE49-F238E27FC236}">
                <a16:creationId xmlns:a16="http://schemas.microsoft.com/office/drawing/2014/main" id="{6B3930E1-9520-E2DD-4532-19034C506812}"/>
              </a:ext>
            </a:extLst>
          </p:cNvPr>
          <p:cNvSpPr>
            <a:spLocks noChangeArrowheads="1"/>
          </p:cNvSpPr>
          <p:nvPr/>
        </p:nvSpPr>
        <p:spPr bwMode="auto">
          <a:xfrm>
            <a:off x="760157" y="4760201"/>
            <a:ext cx="2445160" cy="1200329"/>
          </a:xfrm>
          <a:prstGeom prst="rect">
            <a:avLst/>
          </a:prstGeom>
          <a:noFill/>
        </p:spPr>
        <p:txBody>
          <a:bodyPr wrap="square">
            <a:spAutoFit/>
          </a:bodyPr>
          <a:lstStyle/>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Canada</a:t>
            </a:r>
          </a:p>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China</a:t>
            </a:r>
          </a:p>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Russia</a:t>
            </a:r>
          </a:p>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United States</a:t>
            </a:r>
          </a:p>
        </p:txBody>
      </p:sp>
      <p:sp>
        <p:nvSpPr>
          <p:cNvPr id="12" name="Slide Number Placeholder 11">
            <a:extLst>
              <a:ext uri="{FF2B5EF4-FFF2-40B4-BE49-F238E27FC236}">
                <a16:creationId xmlns:a16="http://schemas.microsoft.com/office/drawing/2014/main" id="{13FBDBDB-3D47-36C2-688B-D8A0333D6A24}"/>
              </a:ext>
            </a:extLst>
          </p:cNvPr>
          <p:cNvSpPr>
            <a:spLocks noGrp="1"/>
          </p:cNvSpPr>
          <p:nvPr>
            <p:ph type="sldNum" sz="quarter" idx="12"/>
          </p:nvPr>
        </p:nvSpPr>
        <p:spPr/>
        <p:txBody>
          <a:bodyPr/>
          <a:lstStyle/>
          <a:p>
            <a:fld id="{A765CC5E-8052-F244-B94C-173FF7AA6EEC}" type="slidenum">
              <a:rPr lang="en-US" smtClean="0"/>
              <a:t>20</a:t>
            </a:fld>
            <a:endParaRPr lang="en-US"/>
          </a:p>
        </p:txBody>
      </p:sp>
    </p:spTree>
    <p:extLst>
      <p:ext uri="{BB962C8B-B14F-4D97-AF65-F5344CB8AC3E}">
        <p14:creationId xmlns:p14="http://schemas.microsoft.com/office/powerpoint/2010/main" val="5187379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D92F990-FFBD-51EB-725C-38CC99EC2BC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ABC110D-C918-620D-395A-80B1E8A595A8}"/>
              </a:ext>
            </a:extLst>
          </p:cNvPr>
          <p:cNvSpPr txBox="1"/>
          <p:nvPr/>
        </p:nvSpPr>
        <p:spPr>
          <a:xfrm>
            <a:off x="340800" y="1263658"/>
            <a:ext cx="10966347" cy="369332"/>
          </a:xfrm>
          <a:prstGeom prst="rect">
            <a:avLst/>
          </a:prstGeom>
          <a:noFill/>
        </p:spPr>
        <p:txBody>
          <a:bodyPr wrap="square">
            <a:spAutoFit/>
          </a:bodyPr>
          <a:lstStyle/>
          <a:p>
            <a:r>
              <a:rPr lang="en-US" dirty="0">
                <a:solidFill>
                  <a:prstClr val="black"/>
                </a:solidFill>
                <a:latin typeface="Verdana" panose="020B0604030504040204" pitchFamily="34" charset="0"/>
                <a:ea typeface="Verdana" panose="020B0604030504040204" pitchFamily="34" charset="0"/>
              </a:rPr>
              <a:t>Q 1. What is the hardest natural substance on Earth?</a:t>
            </a:r>
          </a:p>
        </p:txBody>
      </p:sp>
      <p:sp>
        <p:nvSpPr>
          <p:cNvPr id="5" name="Rectangle 2">
            <a:extLst>
              <a:ext uri="{FF2B5EF4-FFF2-40B4-BE49-F238E27FC236}">
                <a16:creationId xmlns:a16="http://schemas.microsoft.com/office/drawing/2014/main" id="{F36B6BE6-CD47-BECA-53F7-A535298CD8FF}"/>
              </a:ext>
            </a:extLst>
          </p:cNvPr>
          <p:cNvSpPr>
            <a:spLocks noChangeArrowheads="1"/>
          </p:cNvSpPr>
          <p:nvPr/>
        </p:nvSpPr>
        <p:spPr bwMode="auto">
          <a:xfrm>
            <a:off x="760157" y="1590765"/>
            <a:ext cx="3903283" cy="1290485"/>
          </a:xfrm>
          <a:prstGeom prst="rect">
            <a:avLst/>
          </a:prstGeom>
          <a:noFill/>
          <a:ln>
            <a:noFill/>
          </a:ln>
          <a:effectLst/>
        </p:spPr>
        <p:txBody>
          <a:bodyPr vert="horz" wrap="none" lIns="0" tIns="0" rIns="0" bIns="0" numCol="1" anchor="t" anchorCtr="0" compatLnSpc="1">
            <a:prstTxWarp prst="textNoShape">
              <a:avLst/>
            </a:prstTxWarp>
            <a:noAutofit/>
          </a:bodyPr>
          <a:lstStyle/>
          <a:p>
            <a:pPr marL="285750" indent="-285750" eaLnBrk="0" fontAlgn="base" hangingPunct="0">
              <a:spcBef>
                <a:spcPct val="0"/>
              </a:spcBef>
              <a:spcAft>
                <a:spcPct val="0"/>
              </a:spcAft>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Gold</a:t>
            </a:r>
          </a:p>
          <a:p>
            <a:pPr marL="285750" indent="-285750" eaLnBrk="0" fontAlgn="base" hangingPunct="0">
              <a:spcBef>
                <a:spcPct val="0"/>
              </a:spcBef>
              <a:spcAft>
                <a:spcPct val="0"/>
              </a:spcAft>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Iron</a:t>
            </a:r>
          </a:p>
          <a:p>
            <a:pPr marL="285750" indent="-285750" eaLnBrk="0" fontAlgn="base" hangingPunct="0">
              <a:spcBef>
                <a:spcPct val="0"/>
              </a:spcBef>
              <a:spcAft>
                <a:spcPct val="0"/>
              </a:spcAft>
              <a:buFont typeface="+mj-lt"/>
              <a:buAutoNum type="arabicPeriod"/>
            </a:pPr>
            <a:r>
              <a:rPr lang="en-US" altLang="en-US" dirty="0">
                <a:solidFill>
                  <a:prstClr val="black"/>
                </a:solidFill>
                <a:highlight>
                  <a:srgbClr val="00FFFF"/>
                </a:highlight>
                <a:latin typeface="Verdana" panose="020B0604030504040204" pitchFamily="34" charset="0"/>
                <a:ea typeface="Verdana" panose="020B0604030504040204" pitchFamily="34" charset="0"/>
              </a:rPr>
              <a:t>Diamond</a:t>
            </a:r>
          </a:p>
          <a:p>
            <a:pPr marL="285750" indent="-285750" eaLnBrk="0" fontAlgn="base" hangingPunct="0">
              <a:spcBef>
                <a:spcPct val="0"/>
              </a:spcBef>
              <a:spcAft>
                <a:spcPct val="0"/>
              </a:spcAft>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Quartz</a:t>
            </a:r>
          </a:p>
        </p:txBody>
      </p:sp>
      <p:sp>
        <p:nvSpPr>
          <p:cNvPr id="6" name="TextBox 5">
            <a:extLst>
              <a:ext uri="{FF2B5EF4-FFF2-40B4-BE49-F238E27FC236}">
                <a16:creationId xmlns:a16="http://schemas.microsoft.com/office/drawing/2014/main" id="{8CD10D12-5F84-81F8-D5AB-61B1F85288FF}"/>
              </a:ext>
            </a:extLst>
          </p:cNvPr>
          <p:cNvSpPr txBox="1"/>
          <p:nvPr/>
        </p:nvSpPr>
        <p:spPr>
          <a:xfrm>
            <a:off x="269680" y="2784387"/>
            <a:ext cx="9888026" cy="369332"/>
          </a:xfrm>
          <a:prstGeom prst="rect">
            <a:avLst/>
          </a:prstGeom>
          <a:noFill/>
        </p:spPr>
        <p:txBody>
          <a:bodyPr wrap="square">
            <a:spAutoFit/>
          </a:bodyPr>
          <a:lstStyle>
            <a:defPPr>
              <a:defRPr lang="en-US"/>
            </a:defPPr>
            <a:lvl1pPr>
              <a:defRPr sz="2000" i="0">
                <a:effectLst/>
                <a:latin typeface="Verdana" panose="020B0604030504040204" pitchFamily="34" charset="0"/>
                <a:ea typeface="Verdana" panose="020B0604030504040204"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Q 2. Which language has the most native speakers in the world?</a:t>
            </a:r>
          </a:p>
        </p:txBody>
      </p:sp>
      <p:sp>
        <p:nvSpPr>
          <p:cNvPr id="7" name="Rectangle 3">
            <a:extLst>
              <a:ext uri="{FF2B5EF4-FFF2-40B4-BE49-F238E27FC236}">
                <a16:creationId xmlns:a16="http://schemas.microsoft.com/office/drawing/2014/main" id="{CAD0205F-5816-AE87-BF6F-742126670F0E}"/>
              </a:ext>
            </a:extLst>
          </p:cNvPr>
          <p:cNvSpPr>
            <a:spLocks noChangeArrowheads="1"/>
          </p:cNvSpPr>
          <p:nvPr/>
        </p:nvSpPr>
        <p:spPr bwMode="auto">
          <a:xfrm>
            <a:off x="668717" y="3153719"/>
            <a:ext cx="2445160" cy="1200329"/>
          </a:xfrm>
          <a:prstGeom prst="rect">
            <a:avLst/>
          </a:prstGeom>
          <a:noFill/>
        </p:spPr>
        <p:txBody>
          <a:bodyPr wrap="square">
            <a:spAutoFit/>
          </a:bodyPr>
          <a:lstStyle/>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English</a:t>
            </a:r>
          </a:p>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Spanish</a:t>
            </a:r>
          </a:p>
          <a:p>
            <a:pPr marL="285750" indent="-285750">
              <a:buFont typeface="+mj-lt"/>
              <a:buAutoNum type="arabicPeriod"/>
            </a:pPr>
            <a:r>
              <a:rPr lang="en-US" altLang="en-US" dirty="0">
                <a:solidFill>
                  <a:prstClr val="black"/>
                </a:solidFill>
                <a:highlight>
                  <a:srgbClr val="00FFFF"/>
                </a:highlight>
                <a:latin typeface="Verdana" panose="020B0604030504040204" pitchFamily="34" charset="0"/>
                <a:ea typeface="Verdana" panose="020B0604030504040204" pitchFamily="34" charset="0"/>
              </a:rPr>
              <a:t>Chinese</a:t>
            </a:r>
          </a:p>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Hindi</a:t>
            </a:r>
          </a:p>
        </p:txBody>
      </p:sp>
      <p:sp>
        <p:nvSpPr>
          <p:cNvPr id="8" name="TextBox 7">
            <a:extLst>
              <a:ext uri="{FF2B5EF4-FFF2-40B4-BE49-F238E27FC236}">
                <a16:creationId xmlns:a16="http://schemas.microsoft.com/office/drawing/2014/main" id="{6DC72350-F2AE-5022-6FB8-68C15A4C379C}"/>
              </a:ext>
            </a:extLst>
          </p:cNvPr>
          <p:cNvSpPr txBox="1"/>
          <p:nvPr/>
        </p:nvSpPr>
        <p:spPr>
          <a:xfrm>
            <a:off x="269680" y="4390869"/>
            <a:ext cx="6049840" cy="369332"/>
          </a:xfrm>
          <a:prstGeom prst="rect">
            <a:avLst/>
          </a:prstGeom>
          <a:noFill/>
        </p:spPr>
        <p:txBody>
          <a:bodyPr wrap="square">
            <a:spAutoFit/>
          </a:bodyPr>
          <a:lstStyle>
            <a:defPPr>
              <a:defRPr lang="en-US"/>
            </a:defPPr>
            <a:lvl1pPr>
              <a:defRPr sz="2000" i="0">
                <a:effectLst/>
                <a:latin typeface="Verdana" panose="020B0604030504040204" pitchFamily="34" charset="0"/>
                <a:ea typeface="Verdana" panose="020B0604030504040204"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Q 3. Which country is the largest by land area?</a:t>
            </a:r>
          </a:p>
        </p:txBody>
      </p:sp>
      <p:sp>
        <p:nvSpPr>
          <p:cNvPr id="10" name="TextBox 9">
            <a:extLst>
              <a:ext uri="{FF2B5EF4-FFF2-40B4-BE49-F238E27FC236}">
                <a16:creationId xmlns:a16="http://schemas.microsoft.com/office/drawing/2014/main" id="{40D0E3D6-41B2-0FDE-2EBB-B00566AB8355}"/>
              </a:ext>
            </a:extLst>
          </p:cNvPr>
          <p:cNvSpPr txBox="1"/>
          <p:nvPr/>
        </p:nvSpPr>
        <p:spPr>
          <a:xfrm>
            <a:off x="6114026" y="0"/>
            <a:ext cx="5934074" cy="400110"/>
          </a:xfrm>
          <a:prstGeom prst="rect">
            <a:avLst/>
          </a:prstGeom>
          <a:noFill/>
        </p:spPr>
        <p:txBody>
          <a:bodyPr wrap="square">
            <a:spAutoFit/>
          </a:bodyPr>
          <a:lstStyle/>
          <a:p>
            <a:pPr algn="r"/>
            <a:r>
              <a:rPr lang="en-US" sz="2000" b="1" dirty="0">
                <a:solidFill>
                  <a:schemeClr val="bg1"/>
                </a:solidFill>
                <a:latin typeface="Verdana" panose="020B0604030504040204" pitchFamily="34" charset="0"/>
                <a:ea typeface="Verdana" panose="020B0604030504040204" pitchFamily="34" charset="0"/>
              </a:rPr>
              <a:t>Zahanat</a:t>
            </a:r>
          </a:p>
        </p:txBody>
      </p:sp>
      <p:sp>
        <p:nvSpPr>
          <p:cNvPr id="11" name="Rectangle 3">
            <a:extLst>
              <a:ext uri="{FF2B5EF4-FFF2-40B4-BE49-F238E27FC236}">
                <a16:creationId xmlns:a16="http://schemas.microsoft.com/office/drawing/2014/main" id="{B8515534-E75B-8237-6474-3DC8901A7345}"/>
              </a:ext>
            </a:extLst>
          </p:cNvPr>
          <p:cNvSpPr>
            <a:spLocks noChangeArrowheads="1"/>
          </p:cNvSpPr>
          <p:nvPr/>
        </p:nvSpPr>
        <p:spPr bwMode="auto">
          <a:xfrm>
            <a:off x="760157" y="4760201"/>
            <a:ext cx="2445160" cy="1200329"/>
          </a:xfrm>
          <a:prstGeom prst="rect">
            <a:avLst/>
          </a:prstGeom>
          <a:noFill/>
        </p:spPr>
        <p:txBody>
          <a:bodyPr wrap="square">
            <a:spAutoFit/>
          </a:bodyPr>
          <a:lstStyle/>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Canada</a:t>
            </a:r>
          </a:p>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China</a:t>
            </a:r>
          </a:p>
          <a:p>
            <a:pPr marL="285750" indent="-285750">
              <a:buFont typeface="+mj-lt"/>
              <a:buAutoNum type="arabicPeriod"/>
            </a:pPr>
            <a:r>
              <a:rPr lang="en-US" altLang="en-US" dirty="0">
                <a:solidFill>
                  <a:prstClr val="black"/>
                </a:solidFill>
                <a:highlight>
                  <a:srgbClr val="00FFFF"/>
                </a:highlight>
                <a:latin typeface="Verdana" panose="020B0604030504040204" pitchFamily="34" charset="0"/>
                <a:ea typeface="Verdana" panose="020B0604030504040204" pitchFamily="34" charset="0"/>
              </a:rPr>
              <a:t>Russia</a:t>
            </a:r>
          </a:p>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United States</a:t>
            </a:r>
          </a:p>
        </p:txBody>
      </p:sp>
      <p:sp>
        <p:nvSpPr>
          <p:cNvPr id="12" name="Slide Number Placeholder 11">
            <a:extLst>
              <a:ext uri="{FF2B5EF4-FFF2-40B4-BE49-F238E27FC236}">
                <a16:creationId xmlns:a16="http://schemas.microsoft.com/office/drawing/2014/main" id="{5EDA112E-EE4C-1047-F568-5421263B0CE9}"/>
              </a:ext>
            </a:extLst>
          </p:cNvPr>
          <p:cNvSpPr>
            <a:spLocks noGrp="1"/>
          </p:cNvSpPr>
          <p:nvPr>
            <p:ph type="sldNum" sz="quarter" idx="12"/>
          </p:nvPr>
        </p:nvSpPr>
        <p:spPr/>
        <p:txBody>
          <a:bodyPr/>
          <a:lstStyle/>
          <a:p>
            <a:fld id="{A765CC5E-8052-F244-B94C-173FF7AA6EEC}" type="slidenum">
              <a:rPr lang="en-US" smtClean="0"/>
              <a:t>21</a:t>
            </a:fld>
            <a:endParaRPr lang="en-US"/>
          </a:p>
        </p:txBody>
      </p:sp>
      <p:sp>
        <p:nvSpPr>
          <p:cNvPr id="3" name="TextBox 2">
            <a:extLst>
              <a:ext uri="{FF2B5EF4-FFF2-40B4-BE49-F238E27FC236}">
                <a16:creationId xmlns:a16="http://schemas.microsoft.com/office/drawing/2014/main" id="{492E1100-5070-E1FE-4823-AA264C77658D}"/>
              </a:ext>
            </a:extLst>
          </p:cNvPr>
          <p:cNvSpPr txBox="1"/>
          <p:nvPr/>
        </p:nvSpPr>
        <p:spPr>
          <a:xfrm>
            <a:off x="6677239" y="1263658"/>
            <a:ext cx="5301174" cy="1169551"/>
          </a:xfrm>
          <a:prstGeom prst="rect">
            <a:avLst/>
          </a:prstGeom>
          <a:noFill/>
          <a:ln>
            <a:solidFill>
              <a:schemeClr val="accent1">
                <a:shade val="15000"/>
              </a:schemeClr>
            </a:solidFill>
          </a:ln>
        </p:spPr>
        <p:txBody>
          <a:bodyPr wrap="square">
            <a:spAutoFit/>
          </a:bodyPr>
          <a:lstStyle/>
          <a:p>
            <a:pPr algn="l"/>
            <a:r>
              <a:rPr lang="en-CA" sz="1400" b="1" i="0" dirty="0">
                <a:solidFill>
                  <a:srgbClr val="1F1F1F"/>
                </a:solidFill>
                <a:effectLst/>
                <a:latin typeface="Verdana" panose="020B0604030504040204" pitchFamily="34" charset="0"/>
                <a:ea typeface="Verdana" panose="020B0604030504040204" pitchFamily="34" charset="0"/>
              </a:rPr>
              <a:t>Diamond</a:t>
            </a:r>
          </a:p>
          <a:p>
            <a:pPr algn="l"/>
            <a:r>
              <a:rPr lang="en-US" sz="1400" b="0" i="0" dirty="0">
                <a:solidFill>
                  <a:srgbClr val="040C28"/>
                </a:solidFill>
                <a:effectLst/>
                <a:latin typeface="Verdana" panose="020B0604030504040204" pitchFamily="34" charset="0"/>
                <a:ea typeface="Verdana" panose="020B0604030504040204" pitchFamily="34" charset="0"/>
              </a:rPr>
              <a:t>Diamond</a:t>
            </a:r>
            <a:r>
              <a:rPr lang="en-US" sz="1400" b="0" i="0" dirty="0">
                <a:solidFill>
                  <a:srgbClr val="1F1F1F"/>
                </a:solidFill>
                <a:effectLst/>
                <a:latin typeface="Verdana" panose="020B0604030504040204" pitchFamily="34" charset="0"/>
                <a:ea typeface="Verdana" panose="020B0604030504040204" pitchFamily="34" charset="0"/>
              </a:rPr>
              <a:t> is the hardest naturally occurring substance found on earth. Diamonds also bend and reflect light and break it up into the colors of the rainbow, which is what gives them their sparkle.</a:t>
            </a:r>
            <a:endParaRPr lang="en-CA" sz="1400" b="0" i="0" dirty="0">
              <a:solidFill>
                <a:srgbClr val="1F1F1F"/>
              </a:solidFill>
              <a:effectLst/>
              <a:latin typeface="Verdana" panose="020B0604030504040204" pitchFamily="34" charset="0"/>
              <a:ea typeface="Verdana" panose="020B0604030504040204" pitchFamily="34" charset="0"/>
            </a:endParaRPr>
          </a:p>
        </p:txBody>
      </p:sp>
      <p:sp>
        <p:nvSpPr>
          <p:cNvPr id="9" name="TextBox 8">
            <a:extLst>
              <a:ext uri="{FF2B5EF4-FFF2-40B4-BE49-F238E27FC236}">
                <a16:creationId xmlns:a16="http://schemas.microsoft.com/office/drawing/2014/main" id="{B2C6B78C-5568-81B9-EB86-5BBB486B63F1}"/>
              </a:ext>
            </a:extLst>
          </p:cNvPr>
          <p:cNvSpPr txBox="1"/>
          <p:nvPr/>
        </p:nvSpPr>
        <p:spPr>
          <a:xfrm>
            <a:off x="6677239" y="3135188"/>
            <a:ext cx="5301174" cy="1384995"/>
          </a:xfrm>
          <a:prstGeom prst="rect">
            <a:avLst/>
          </a:prstGeom>
          <a:noFill/>
          <a:ln>
            <a:solidFill>
              <a:schemeClr val="accent1">
                <a:shade val="15000"/>
              </a:schemeClr>
            </a:solidFill>
          </a:ln>
        </p:spPr>
        <p:txBody>
          <a:bodyPr wrap="square">
            <a:spAutoFit/>
          </a:bodyPr>
          <a:lstStyle/>
          <a:p>
            <a:pPr algn="l"/>
            <a:r>
              <a:rPr lang="en-US" sz="1400" b="1" i="0" dirty="0">
                <a:solidFill>
                  <a:srgbClr val="1F1F1F"/>
                </a:solidFill>
                <a:effectLst/>
                <a:latin typeface="Verdana" panose="020B0604030504040204" pitchFamily="34" charset="0"/>
                <a:ea typeface="Verdana" panose="020B0604030504040204" pitchFamily="34" charset="0"/>
              </a:rPr>
              <a:t>Chinese </a:t>
            </a:r>
          </a:p>
          <a:p>
            <a:pPr algn="l"/>
            <a:r>
              <a:rPr lang="en-US" sz="1400" i="0" dirty="0">
                <a:solidFill>
                  <a:srgbClr val="1F1F1F"/>
                </a:solidFill>
                <a:effectLst/>
                <a:latin typeface="Verdana" panose="020B0604030504040204" pitchFamily="34" charset="0"/>
                <a:ea typeface="Verdana" panose="020B0604030504040204" pitchFamily="34" charset="0"/>
              </a:rPr>
              <a:t>1.3 Billion Native Speakers. Numbers vary widely — Ethnologue puts the number of native speakers at 1.3 billion native speakers, roughly 900 million of whom speak Mandarin — but there's no doubt it's the most spoken language in the world.</a:t>
            </a:r>
            <a:endParaRPr lang="en-CA" sz="1400" i="0" dirty="0">
              <a:solidFill>
                <a:srgbClr val="1F1F1F"/>
              </a:solidFill>
              <a:effectLst/>
              <a:latin typeface="Verdana" panose="020B0604030504040204" pitchFamily="34" charset="0"/>
              <a:ea typeface="Verdana" panose="020B0604030504040204" pitchFamily="34" charset="0"/>
            </a:endParaRPr>
          </a:p>
        </p:txBody>
      </p:sp>
      <p:sp>
        <p:nvSpPr>
          <p:cNvPr id="13" name="TextBox 12">
            <a:extLst>
              <a:ext uri="{FF2B5EF4-FFF2-40B4-BE49-F238E27FC236}">
                <a16:creationId xmlns:a16="http://schemas.microsoft.com/office/drawing/2014/main" id="{50EE2A8C-04F2-209D-5FB4-4C551818E014}"/>
              </a:ext>
            </a:extLst>
          </p:cNvPr>
          <p:cNvSpPr txBox="1"/>
          <p:nvPr/>
        </p:nvSpPr>
        <p:spPr>
          <a:xfrm>
            <a:off x="6677239" y="4870984"/>
            <a:ext cx="5301174" cy="1169551"/>
          </a:xfrm>
          <a:prstGeom prst="rect">
            <a:avLst/>
          </a:prstGeom>
          <a:noFill/>
          <a:ln>
            <a:solidFill>
              <a:schemeClr val="accent1">
                <a:shade val="15000"/>
              </a:schemeClr>
            </a:solidFill>
          </a:ln>
        </p:spPr>
        <p:txBody>
          <a:bodyPr wrap="square">
            <a:spAutoFit/>
          </a:bodyPr>
          <a:lstStyle/>
          <a:p>
            <a:pPr algn="l"/>
            <a:r>
              <a:rPr lang="en-US" sz="1400" b="1" i="0" dirty="0">
                <a:solidFill>
                  <a:srgbClr val="1F1F1F"/>
                </a:solidFill>
                <a:effectLst/>
                <a:latin typeface="Verdana" panose="020B0604030504040204" pitchFamily="34" charset="0"/>
                <a:ea typeface="Verdana" panose="020B0604030504040204" pitchFamily="34" charset="0"/>
              </a:rPr>
              <a:t>Russia</a:t>
            </a:r>
          </a:p>
          <a:p>
            <a:pPr algn="l"/>
            <a:r>
              <a:rPr lang="en-US" sz="1400" i="0" dirty="0">
                <a:solidFill>
                  <a:srgbClr val="1F1F1F"/>
                </a:solidFill>
                <a:effectLst/>
                <a:latin typeface="Verdana" panose="020B0604030504040204" pitchFamily="34" charset="0"/>
                <a:ea typeface="Verdana" panose="020B0604030504040204" pitchFamily="34" charset="0"/>
              </a:rPr>
              <a:t>With a total area of 6,592,850 square miles (17,075,400 square km), Russia is the world's largest country. A distant second is Canada, with 3,855,103 square miles (9,984,670 square km).</a:t>
            </a:r>
            <a:endParaRPr lang="en-CA" sz="1400" i="0" dirty="0">
              <a:solidFill>
                <a:srgbClr val="1F1F1F"/>
              </a:solidFill>
              <a:effectLst/>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2085379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8832E2B-2FE1-240D-64A8-3548633BD7C5}"/>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71C1BB02-8B83-089D-EF86-3E11B982C30A}"/>
              </a:ext>
            </a:extLst>
          </p:cNvPr>
          <p:cNvSpPr txBox="1"/>
          <p:nvPr/>
        </p:nvSpPr>
        <p:spPr>
          <a:xfrm>
            <a:off x="1807779" y="3075057"/>
            <a:ext cx="8576441" cy="707886"/>
          </a:xfrm>
          <a:prstGeom prst="rect">
            <a:avLst/>
          </a:prstGeom>
          <a:noFill/>
        </p:spPr>
        <p:txBody>
          <a:bodyPr wrap="square">
            <a:spAutoFit/>
          </a:bodyPr>
          <a:lstStyle/>
          <a:p>
            <a:pPr algn="r"/>
            <a:r>
              <a:rPr lang="en-US" sz="4000" b="1" dirty="0">
                <a:latin typeface="Verdana" panose="020B0604030504040204" pitchFamily="34" charset="0"/>
                <a:ea typeface="Verdana" panose="020B0604030504040204" pitchFamily="34" charset="0"/>
              </a:rPr>
              <a:t>Reading of the Holy Quran</a:t>
            </a:r>
          </a:p>
        </p:txBody>
      </p:sp>
      <p:sp>
        <p:nvSpPr>
          <p:cNvPr id="12" name="Slide Number Placeholder 11">
            <a:extLst>
              <a:ext uri="{FF2B5EF4-FFF2-40B4-BE49-F238E27FC236}">
                <a16:creationId xmlns:a16="http://schemas.microsoft.com/office/drawing/2014/main" id="{89C1BCB4-E9D1-BA5A-F450-953B6F5F8512}"/>
              </a:ext>
            </a:extLst>
          </p:cNvPr>
          <p:cNvSpPr>
            <a:spLocks noGrp="1"/>
          </p:cNvSpPr>
          <p:nvPr>
            <p:ph type="sldNum" sz="quarter" idx="12"/>
          </p:nvPr>
        </p:nvSpPr>
        <p:spPr/>
        <p:txBody>
          <a:bodyPr/>
          <a:lstStyle/>
          <a:p>
            <a:fld id="{A765CC5E-8052-F244-B94C-173FF7AA6EEC}" type="slidenum">
              <a:rPr lang="en-US" smtClean="0"/>
              <a:t>22</a:t>
            </a:fld>
            <a:endParaRPr lang="en-US"/>
          </a:p>
        </p:txBody>
      </p:sp>
    </p:spTree>
    <p:extLst>
      <p:ext uri="{BB962C8B-B14F-4D97-AF65-F5344CB8AC3E}">
        <p14:creationId xmlns:p14="http://schemas.microsoft.com/office/powerpoint/2010/main" val="28386943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F9F8BD-302B-6A05-3E5D-873E0EFDD131}"/>
              </a:ext>
            </a:extLst>
          </p:cNvPr>
          <p:cNvSpPr txBox="1"/>
          <p:nvPr/>
        </p:nvSpPr>
        <p:spPr>
          <a:xfrm>
            <a:off x="0" y="2178029"/>
            <a:ext cx="11849743" cy="42473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03030"/>
                </a:solidFill>
                <a:effectLst/>
                <a:uLnTx/>
                <a:uFillTx/>
                <a:latin typeface="Verdana" panose="020B0604030504040204" pitchFamily="34" charset="0"/>
                <a:ea typeface="Verdana" panose="020B0604030504040204" pitchFamily="34" charset="0"/>
                <a:cs typeface="+mn-cs"/>
              </a:rPr>
              <a:t>The Letter Rā can be pronounced thick</a:t>
            </a:r>
            <a:r>
              <a:rPr kumimoji="0" lang="en-US" sz="1400" b="0" i="0" u="none" strike="noStrike" kern="1200" cap="none" spc="0" normalizeH="0" baseline="0" noProof="0" dirty="0">
                <a:ln>
                  <a:noFill/>
                </a:ln>
                <a:solidFill>
                  <a:srgbClr val="303030"/>
                </a:solidFill>
                <a:effectLst/>
                <a:uLnTx/>
                <a:uFillTx/>
                <a:latin typeface="Verdana" panose="020B0604030504040204" pitchFamily="34" charset="0"/>
                <a:ea typeface="Verdana" panose="020B0604030504040204" pitchFamily="34" charset="0"/>
                <a:cs typeface="+mn-cs"/>
              </a:rPr>
              <a:t>(Tafkhīm) </a:t>
            </a:r>
            <a:r>
              <a:rPr kumimoji="0" lang="en-US" sz="1800" b="0" i="0" u="none" strike="noStrike" kern="1200" cap="none" spc="0" normalizeH="0" baseline="0" noProof="0" dirty="0">
                <a:ln>
                  <a:noFill/>
                </a:ln>
                <a:solidFill>
                  <a:srgbClr val="303030"/>
                </a:solidFill>
                <a:effectLst/>
                <a:uLnTx/>
                <a:uFillTx/>
                <a:latin typeface="Verdana" panose="020B0604030504040204" pitchFamily="34" charset="0"/>
                <a:ea typeface="Verdana" panose="020B0604030504040204" pitchFamily="34" charset="0"/>
                <a:cs typeface="+mn-cs"/>
              </a:rPr>
              <a:t>or thin</a:t>
            </a:r>
            <a:r>
              <a:rPr kumimoji="0" lang="en-US" sz="1400" b="0" i="0" u="none" strike="noStrike" kern="1200" cap="none" spc="0" normalizeH="0" baseline="0" noProof="0" dirty="0">
                <a:ln>
                  <a:noFill/>
                </a:ln>
                <a:solidFill>
                  <a:srgbClr val="303030"/>
                </a:solidFill>
                <a:effectLst/>
                <a:uLnTx/>
                <a:uFillTx/>
                <a:latin typeface="Verdana" panose="020B0604030504040204" pitchFamily="34" charset="0"/>
                <a:ea typeface="Verdana" panose="020B0604030504040204" pitchFamily="34" charset="0"/>
                <a:cs typeface="+mn-cs"/>
              </a:rPr>
              <a:t>(Tarqīq) </a:t>
            </a:r>
            <a:r>
              <a:rPr kumimoji="0" lang="en-US" sz="1800" b="0" i="0" u="none" strike="noStrike" kern="1200" cap="none" spc="0" normalizeH="0" baseline="0" noProof="0" dirty="0">
                <a:ln>
                  <a:noFill/>
                </a:ln>
                <a:solidFill>
                  <a:srgbClr val="303030"/>
                </a:solidFill>
                <a:effectLst/>
                <a:uLnTx/>
                <a:uFillTx/>
                <a:latin typeface="Verdana" panose="020B0604030504040204" pitchFamily="34" charset="0"/>
                <a:ea typeface="Verdana" panose="020B0604030504040204" pitchFamily="34" charset="0"/>
                <a:cs typeface="+mn-cs"/>
              </a:rPr>
              <a:t>based on certain conditions: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03030"/>
              </a:solidFill>
              <a:effectLst/>
              <a:uLnTx/>
              <a:uFillTx/>
              <a:latin typeface="Verdana" panose="020B0604030504040204" pitchFamily="34" charset="0"/>
              <a:ea typeface="Verdana" panose="020B0604030504040204" pitchFamily="34"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arenR"/>
              <a:tabLst/>
              <a:defRPr/>
            </a:pPr>
            <a:r>
              <a:rPr kumimoji="0" lang="en-US" sz="1800" b="0" i="0" u="none" strike="noStrike" kern="1200" cap="none" spc="0" normalizeH="0" baseline="0" noProof="0" dirty="0">
                <a:ln>
                  <a:noFill/>
                </a:ln>
                <a:solidFill>
                  <a:srgbClr val="303030"/>
                </a:solidFill>
                <a:effectLst/>
                <a:uLnTx/>
                <a:uFillTx/>
                <a:latin typeface="Verdana" panose="020B0604030504040204" pitchFamily="34" charset="0"/>
                <a:ea typeface="Verdana" panose="020B0604030504040204" pitchFamily="34" charset="0"/>
                <a:cs typeface="+mn-cs"/>
              </a:rPr>
              <a:t>Rā Mutaharrik</a:t>
            </a:r>
            <a:r>
              <a:rPr kumimoji="0" lang="en-US" sz="1400" b="0" i="0" u="none" strike="noStrike" kern="1200" cap="none" spc="0" normalizeH="0" baseline="0" noProof="0" dirty="0">
                <a:ln>
                  <a:noFill/>
                </a:ln>
                <a:solidFill>
                  <a:srgbClr val="303030"/>
                </a:solidFill>
                <a:effectLst/>
                <a:uLnTx/>
                <a:uFillTx/>
                <a:latin typeface="Verdana" panose="020B0604030504040204" pitchFamily="34" charset="0"/>
                <a:ea typeface="Verdana" panose="020B0604030504040204" pitchFamily="34" charset="0"/>
                <a:cs typeface="+mn-cs"/>
              </a:rPr>
              <a:t>(vowelled) </a:t>
            </a:r>
            <a:r>
              <a:rPr kumimoji="0" lang="en-US" sz="1800" b="0" i="0" u="none" strike="noStrike" kern="1200" cap="none" spc="0" normalizeH="0" baseline="0" noProof="0" dirty="0">
                <a:ln>
                  <a:noFill/>
                </a:ln>
                <a:solidFill>
                  <a:srgbClr val="303030"/>
                </a:solidFill>
                <a:effectLst/>
                <a:uLnTx/>
                <a:uFillTx/>
                <a:latin typeface="Verdana" panose="020B0604030504040204" pitchFamily="34" charset="0"/>
                <a:ea typeface="Verdana" panose="020B0604030504040204" pitchFamily="34" charset="0"/>
                <a:cs typeface="+mn-cs"/>
              </a:rPr>
              <a:t>will be pronounced with thick or heavy sound if it bears Fat’hah or Dammah or its Tanwīn or Tashdīd. </a:t>
            </a:r>
          </a:p>
          <a:p>
            <a:pPr marL="342900" marR="0" lvl="0" indent="-342900" algn="l" defTabSz="914400" rtl="0" eaLnBrk="1" fontAlgn="auto" latinLnBrk="0" hangingPunct="1">
              <a:lnSpc>
                <a:spcPct val="100000"/>
              </a:lnSpc>
              <a:spcBef>
                <a:spcPts val="0"/>
              </a:spcBef>
              <a:spcAft>
                <a:spcPts val="0"/>
              </a:spcAft>
              <a:buClrTx/>
              <a:buSzTx/>
              <a:buFont typeface="+mj-lt"/>
              <a:buAutoNum type="arabicParenR"/>
              <a:tabLst/>
              <a:defRPr/>
            </a:pPr>
            <a:endParaRPr kumimoji="0" lang="en-US" sz="1800" b="0" i="0" u="none" strike="noStrike" kern="1200" cap="none" spc="0" normalizeH="0" baseline="0" noProof="0" dirty="0">
              <a:ln>
                <a:noFill/>
              </a:ln>
              <a:solidFill>
                <a:srgbClr val="303030"/>
              </a:solidFill>
              <a:effectLst/>
              <a:uLnTx/>
              <a:uFillTx/>
              <a:latin typeface="Verdana" panose="020B0604030504040204" pitchFamily="34" charset="0"/>
              <a:ea typeface="Verdana" panose="020B0604030504040204" pitchFamily="34"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arenR"/>
              <a:tabLst/>
              <a:defRPr/>
            </a:pPr>
            <a:endParaRPr kumimoji="0" lang="en-US" sz="1800" b="0" i="0" u="none" strike="noStrike" kern="1200" cap="none" spc="0" normalizeH="0" baseline="0" noProof="0" dirty="0">
              <a:ln>
                <a:noFill/>
              </a:ln>
              <a:solidFill>
                <a:srgbClr val="303030"/>
              </a:solidFill>
              <a:effectLst/>
              <a:uLnTx/>
              <a:uFillTx/>
              <a:latin typeface="Verdana" panose="020B0604030504040204" pitchFamily="34" charset="0"/>
              <a:ea typeface="Verdana" panose="020B0604030504040204" pitchFamily="34"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arenR"/>
              <a:tabLst/>
              <a:defRPr/>
            </a:pPr>
            <a:endParaRPr kumimoji="0" lang="en-US" sz="1800" b="0" i="0" u="none" strike="noStrike" kern="1200" cap="none" spc="0" normalizeH="0" baseline="0" noProof="0" dirty="0">
              <a:ln>
                <a:noFill/>
              </a:ln>
              <a:solidFill>
                <a:srgbClr val="303030"/>
              </a:solidFill>
              <a:effectLst/>
              <a:uLnTx/>
              <a:uFillTx/>
              <a:latin typeface="Overpass"/>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arenR"/>
              <a:tabLst/>
              <a:defRPr/>
            </a:pPr>
            <a:r>
              <a:rPr kumimoji="0" lang="en-US" sz="1800" b="0" i="0" u="none" strike="noStrike" kern="1200" cap="none" spc="0" normalizeH="0" baseline="0" noProof="0" dirty="0">
                <a:ln>
                  <a:noFill/>
                </a:ln>
                <a:solidFill>
                  <a:srgbClr val="303030"/>
                </a:solidFill>
                <a:effectLst/>
                <a:uLnTx/>
                <a:uFillTx/>
                <a:latin typeface="Verdana" panose="020B0604030504040204" pitchFamily="34" charset="0"/>
                <a:ea typeface="Verdana" panose="020B0604030504040204" pitchFamily="34" charset="0"/>
                <a:cs typeface="+mn-cs"/>
              </a:rPr>
              <a:t>Rā Mutaharrik</a:t>
            </a:r>
            <a:r>
              <a:rPr kumimoji="0" lang="en-US" sz="1400" b="0" i="0" u="none" strike="noStrike" kern="1200" cap="none" spc="0" normalizeH="0" baseline="0" noProof="0" dirty="0">
                <a:ln>
                  <a:noFill/>
                </a:ln>
                <a:solidFill>
                  <a:srgbClr val="303030"/>
                </a:solidFill>
                <a:effectLst/>
                <a:uLnTx/>
                <a:uFillTx/>
                <a:latin typeface="Verdana" panose="020B0604030504040204" pitchFamily="34" charset="0"/>
                <a:ea typeface="Verdana" panose="020B0604030504040204" pitchFamily="34" charset="0"/>
                <a:cs typeface="+mn-cs"/>
              </a:rPr>
              <a:t>(vowelled) </a:t>
            </a:r>
            <a:r>
              <a:rPr kumimoji="0" lang="en-US" sz="1800" b="0" i="0" u="none" strike="noStrike" kern="1200" cap="none" spc="0" normalizeH="0" baseline="0" noProof="0" dirty="0">
                <a:ln>
                  <a:noFill/>
                </a:ln>
                <a:solidFill>
                  <a:srgbClr val="303030"/>
                </a:solidFill>
                <a:effectLst/>
                <a:uLnTx/>
                <a:uFillTx/>
                <a:latin typeface="Verdana" panose="020B0604030504040204" pitchFamily="34" charset="0"/>
                <a:ea typeface="Verdana" panose="020B0604030504040204" pitchFamily="34" charset="0"/>
                <a:cs typeface="+mn-cs"/>
              </a:rPr>
              <a:t>will be pronounced with thin or light sound if it bears Kasrah or its Tanwīn or Tashdīd. </a:t>
            </a:r>
            <a:endParaRPr kumimoji="0" lang="en-US" sz="1800" b="0" i="0" u="none" strike="noStrike" kern="1200" cap="none" spc="0" normalizeH="0" baseline="0" noProof="0" dirty="0">
              <a:ln>
                <a:noFill/>
              </a:ln>
              <a:solidFill>
                <a:srgbClr val="303030"/>
              </a:solidFill>
              <a:effectLst/>
              <a:uLnTx/>
              <a:uFillTx/>
              <a:latin typeface="Overpas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99"/>
                </a:solidFill>
                <a:effectLst/>
                <a:highlight>
                  <a:srgbClr val="FFFF00"/>
                </a:highlight>
                <a:uLnTx/>
                <a:uFillTx/>
                <a:latin typeface="Arial" panose="020B0604020202020204" pitchFamily="34" charset="0"/>
                <a:ea typeface="+mn-ea"/>
                <a:cs typeface="Arial" panose="020B0604020202020204" pitchFamily="34" charset="0"/>
              </a:rPr>
              <a:t>Play Audio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Or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click here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R</a:t>
            </a:r>
            <a:r>
              <a:rPr kumimoji="0" lang="en-US" sz="1200" b="1" i="0" u="none" strike="noStrike" kern="1200" cap="none" spc="0" normalizeH="0" baseline="0" noProof="0" dirty="0">
                <a:ln>
                  <a:noFill/>
                </a:ln>
                <a:solidFill>
                  <a:srgbClr val="303030"/>
                </a:solidFill>
                <a:effectLst/>
                <a:uLnTx/>
                <a:uFillTx/>
                <a:latin typeface="Verdana" panose="020B0604030504040204" pitchFamily="34" charset="0"/>
                <a:ea typeface="Verdana" panose="020B0604030504040204" pitchFamily="34" charset="0"/>
                <a:cs typeface="+mn-cs"/>
              </a:rPr>
              <a:t>ā rule conti.</a:t>
            </a:r>
            <a:r>
              <a:rPr kumimoji="0" lang="en-US" sz="1800" b="0" i="0" u="none" strike="noStrike" kern="1200" cap="none" spc="0" normalizeH="0" baseline="0" noProof="0" dirty="0">
                <a:ln>
                  <a:noFill/>
                </a:ln>
                <a:solidFill>
                  <a:srgbClr val="303030"/>
                </a:solidFill>
                <a:effectLst/>
                <a:uLnTx/>
                <a:uFillTx/>
                <a:latin typeface="Verdana" panose="020B0604030504040204" pitchFamily="34" charset="0"/>
                <a:ea typeface="Verdana" panose="020B0604030504040204" pitchFamily="34" charset="0"/>
                <a:cs typeface="+mn-cs"/>
              </a:rPr>
              <a:t>)</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pic>
        <p:nvPicPr>
          <p:cNvPr id="3" name="Picture 2">
            <a:extLst>
              <a:ext uri="{FF2B5EF4-FFF2-40B4-BE49-F238E27FC236}">
                <a16:creationId xmlns:a16="http://schemas.microsoft.com/office/drawing/2014/main" id="{E6F99D66-B28E-42BB-4011-7D3BB593437B}"/>
              </a:ext>
            </a:extLst>
          </p:cNvPr>
          <p:cNvPicPr>
            <a:picLocks noChangeAspect="1"/>
          </p:cNvPicPr>
          <p:nvPr/>
        </p:nvPicPr>
        <p:blipFill>
          <a:blip r:embed="rId6"/>
          <a:stretch>
            <a:fillRect/>
          </a:stretch>
        </p:blipFill>
        <p:spPr>
          <a:xfrm>
            <a:off x="4276471" y="3416202"/>
            <a:ext cx="3639058" cy="552527"/>
          </a:xfrm>
          <a:prstGeom prst="rect">
            <a:avLst/>
          </a:prstGeom>
        </p:spPr>
      </p:pic>
      <p:pic>
        <p:nvPicPr>
          <p:cNvPr id="4" name="Picture 3">
            <a:extLst>
              <a:ext uri="{FF2B5EF4-FFF2-40B4-BE49-F238E27FC236}">
                <a16:creationId xmlns:a16="http://schemas.microsoft.com/office/drawing/2014/main" id="{EDDED892-3978-FAF1-04C9-8287010440D2}"/>
              </a:ext>
            </a:extLst>
          </p:cNvPr>
          <p:cNvPicPr>
            <a:picLocks noChangeAspect="1"/>
          </p:cNvPicPr>
          <p:nvPr/>
        </p:nvPicPr>
        <p:blipFill>
          <a:blip r:embed="rId7"/>
          <a:stretch>
            <a:fillRect/>
          </a:stretch>
        </p:blipFill>
        <p:spPr>
          <a:xfrm>
            <a:off x="4588776" y="4648316"/>
            <a:ext cx="2534004" cy="552527"/>
          </a:xfrm>
          <a:prstGeom prst="rect">
            <a:avLst/>
          </a:prstGeom>
        </p:spPr>
      </p:pic>
      <p:sp>
        <p:nvSpPr>
          <p:cNvPr id="5" name="Title 3">
            <a:extLst>
              <a:ext uri="{FF2B5EF4-FFF2-40B4-BE49-F238E27FC236}">
                <a16:creationId xmlns:a16="http://schemas.microsoft.com/office/drawing/2014/main" id="{7DB18EAA-5C80-D318-D3E7-40D50385A133}"/>
              </a:ext>
            </a:extLst>
          </p:cNvPr>
          <p:cNvSpPr txBox="1">
            <a:spLocks/>
          </p:cNvSpPr>
          <p:nvPr/>
        </p:nvSpPr>
        <p:spPr>
          <a:xfrm>
            <a:off x="838200" y="1296333"/>
            <a:ext cx="10515600" cy="964583"/>
          </a:xfrm>
          <a:prstGeom prst="rect">
            <a:avLst/>
          </a:prstGeom>
        </p:spPr>
        <p:txBody>
          <a:bodyPr vert="horz" lIns="91440" tIns="45720" rIns="91440" bIns="45720" rtlCol="0" anchor="b">
            <a:normAutofit fontScale="9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700" b="0" i="0" u="sng"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Quran </a:t>
            </a:r>
            <a:r>
              <a:rPr kumimoji="0" lang="en-US" sz="2700" b="0" i="0" u="sng"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Tajweed</a:t>
            </a:r>
            <a:r>
              <a:rPr kumimoji="0" lang="en-US" sz="2700" b="0" i="0" u="sng"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 Basics</a:t>
            </a:r>
            <a:br>
              <a:rPr kumimoji="0" lang="ar-SA" sz="32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b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Letter Rā </a:t>
            </a: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a:t>
            </a:r>
            <a:r>
              <a:rPr kumimoji="0" lang="ar-AE" sz="3100" b="1" i="0" u="none" strike="noStrike" kern="1200" cap="none" spc="0" normalizeH="0" baseline="0" noProof="0" dirty="0">
                <a:ln>
                  <a:noFill/>
                </a:ln>
                <a:solidFill>
                  <a:srgbClr val="0000FF"/>
                </a:solidFill>
                <a:effectLst/>
                <a:uLnTx/>
                <a:uFillTx/>
                <a:latin typeface="Verdana" panose="020B0604030504040204" pitchFamily="34" charset="0"/>
                <a:ea typeface="Verdana" panose="020B0604030504040204" pitchFamily="34" charset="0"/>
                <a:cs typeface="Arial" panose="020B0604020202020204" pitchFamily="34" charset="0"/>
              </a:rPr>
              <a:t>ر</a:t>
            </a: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a:t>
            </a:r>
            <a:r>
              <a:rPr kumimoji="0" lang="en-US" sz="2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Thick/Thin sounds        </a:t>
            </a:r>
            <a:endParaRPr kumimoji="0" lang="en-US" sz="22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endParaRPr>
          </a:p>
        </p:txBody>
      </p:sp>
      <p:pic>
        <p:nvPicPr>
          <p:cNvPr id="6" name="RaRulesPart1">
            <a:hlinkClick r:id="" action="ppaction://media"/>
            <a:extLst>
              <a:ext uri="{FF2B5EF4-FFF2-40B4-BE49-F238E27FC236}">
                <a16:creationId xmlns:a16="http://schemas.microsoft.com/office/drawing/2014/main" id="{7EE2429C-2782-C5DD-AD0C-FBF9E95FC6E6}"/>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227016" y="5453185"/>
            <a:ext cx="609600" cy="463061"/>
          </a:xfrm>
          <a:prstGeom prst="rect">
            <a:avLst/>
          </a:prstGeom>
        </p:spPr>
      </p:pic>
    </p:spTree>
    <p:extLst>
      <p:ext uri="{BB962C8B-B14F-4D97-AF65-F5344CB8AC3E}">
        <p14:creationId xmlns:p14="http://schemas.microsoft.com/office/powerpoint/2010/main" val="79932614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5424"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B81884C-023F-B6EC-F001-0C0C3486C3D0}"/>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D7B1F59F-9A35-F061-B5BC-2EF2F2874EC2}"/>
              </a:ext>
            </a:extLst>
          </p:cNvPr>
          <p:cNvSpPr txBox="1"/>
          <p:nvPr/>
        </p:nvSpPr>
        <p:spPr>
          <a:xfrm>
            <a:off x="5039710" y="2725063"/>
            <a:ext cx="2112579" cy="584775"/>
          </a:xfrm>
          <a:prstGeom prst="rect">
            <a:avLst/>
          </a:prstGeom>
          <a:noFill/>
        </p:spPr>
        <p:txBody>
          <a:bodyPr wrap="square">
            <a:spAutoFit/>
          </a:bodyPr>
          <a:lstStyle/>
          <a:p>
            <a:pPr algn="ctr"/>
            <a:r>
              <a:rPr lang="en-US" sz="3200" b="1" dirty="0">
                <a:latin typeface="Verdana" panose="020B0604030504040204" pitchFamily="34" charset="0"/>
                <a:ea typeface="Verdana" panose="020B0604030504040204" pitchFamily="34" charset="0"/>
              </a:rPr>
              <a:t>Health</a:t>
            </a:r>
          </a:p>
        </p:txBody>
      </p:sp>
      <p:sp>
        <p:nvSpPr>
          <p:cNvPr id="12" name="Slide Number Placeholder 11">
            <a:extLst>
              <a:ext uri="{FF2B5EF4-FFF2-40B4-BE49-F238E27FC236}">
                <a16:creationId xmlns:a16="http://schemas.microsoft.com/office/drawing/2014/main" id="{EFDA6AF6-0F56-4103-0EE3-39772107DE53}"/>
              </a:ext>
            </a:extLst>
          </p:cNvPr>
          <p:cNvSpPr>
            <a:spLocks noGrp="1"/>
          </p:cNvSpPr>
          <p:nvPr>
            <p:ph type="sldNum" sz="quarter" idx="12"/>
          </p:nvPr>
        </p:nvSpPr>
        <p:spPr/>
        <p:txBody>
          <a:bodyPr/>
          <a:lstStyle/>
          <a:p>
            <a:fld id="{A765CC5E-8052-F244-B94C-173FF7AA6EEC}" type="slidenum">
              <a:rPr lang="en-US" smtClean="0"/>
              <a:t>24</a:t>
            </a:fld>
            <a:endParaRPr lang="en-US"/>
          </a:p>
        </p:txBody>
      </p:sp>
    </p:spTree>
    <p:extLst>
      <p:ext uri="{BB962C8B-B14F-4D97-AF65-F5344CB8AC3E}">
        <p14:creationId xmlns:p14="http://schemas.microsoft.com/office/powerpoint/2010/main" val="14290697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37" name="The Many Health Benefits of Fasting"/>
          <p:cNvSpPr txBox="1">
            <a:spLocks noGrp="1"/>
          </p:cNvSpPr>
          <p:nvPr>
            <p:ph type="title"/>
          </p:nvPr>
        </p:nvSpPr>
        <p:spPr>
          <a:xfrm>
            <a:off x="1749424" y="511457"/>
            <a:ext cx="8693151" cy="797489"/>
          </a:xfrm>
          <a:prstGeom prst="rect">
            <a:avLst/>
          </a:prstGeom>
        </p:spPr>
        <p:txBody>
          <a:bodyPr anchor="t">
            <a:noAutofit/>
          </a:bodyPr>
          <a:lstStyle>
            <a:lvl1pPr defTabSz="550545">
              <a:tabLst>
                <a:tab pos="1778000" algn="l"/>
              </a:tabLst>
              <a:defRPr sz="11220">
                <a:effectLst>
                  <a:outerShdw blurRad="21590" dist="21590" dir="2700000" rotWithShape="0">
                    <a:srgbClr val="FFFFFF">
                      <a:alpha val="50000"/>
                    </a:srgbClr>
                  </a:outerShdw>
                </a:effectLst>
              </a:defRPr>
            </a:lvl1pPr>
          </a:lstStyle>
          <a:p>
            <a:r>
              <a:rPr sz="4400" dirty="0"/>
              <a:t>The Many Health Benefits of Fasting</a:t>
            </a:r>
          </a:p>
        </p:txBody>
      </p:sp>
      <p:sp>
        <p:nvSpPr>
          <p:cNvPr id="138" name="Tanvir Ahmed Qaid Health"/>
          <p:cNvSpPr txBox="1">
            <a:spLocks noGrp="1"/>
          </p:cNvSpPr>
          <p:nvPr>
            <p:ph type="body" sz="quarter" idx="1"/>
          </p:nvPr>
        </p:nvSpPr>
        <p:spPr>
          <a:xfrm>
            <a:off x="3295648" y="1828801"/>
            <a:ext cx="5600701" cy="927875"/>
          </a:xfrm>
          <a:prstGeom prst="rect">
            <a:avLst/>
          </a:prstGeom>
        </p:spPr>
        <p:txBody>
          <a:bodyPr>
            <a:normAutofit lnSpcReduction="10000"/>
          </a:bodyPr>
          <a:lstStyle/>
          <a:p>
            <a:r>
              <a:rPr dirty="0"/>
              <a:t>Tanvir Ahmed</a:t>
            </a:r>
            <a:br>
              <a:rPr dirty="0"/>
            </a:br>
            <a:r>
              <a:rPr dirty="0"/>
              <a:t>Qaid Health</a:t>
            </a:r>
          </a:p>
        </p:txBody>
      </p:sp>
      <p:pic>
        <p:nvPicPr>
          <p:cNvPr id="3" name="Picture 2">
            <a:extLst>
              <a:ext uri="{FF2B5EF4-FFF2-40B4-BE49-F238E27FC236}">
                <a16:creationId xmlns:a16="http://schemas.microsoft.com/office/drawing/2014/main" id="{825858EF-50A2-288F-EC37-13167CBB2F73}"/>
              </a:ext>
            </a:extLst>
          </p:cNvPr>
          <p:cNvPicPr>
            <a:picLocks noChangeAspect="1"/>
          </p:cNvPicPr>
          <p:nvPr/>
        </p:nvPicPr>
        <p:blipFill>
          <a:blip r:embed="rId2"/>
          <a:stretch>
            <a:fillRect/>
          </a:stretch>
        </p:blipFill>
        <p:spPr>
          <a:xfrm>
            <a:off x="3802179" y="3543193"/>
            <a:ext cx="4587638" cy="2453853"/>
          </a:xfrm>
          <a:prstGeom prst="rect">
            <a:avLst/>
          </a:prstGeom>
        </p:spPr>
      </p:pic>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Fasting Quotes"/>
          <p:cNvSpPr txBox="1">
            <a:spLocks noGrp="1"/>
          </p:cNvSpPr>
          <p:nvPr>
            <p:ph type="title"/>
          </p:nvPr>
        </p:nvSpPr>
        <p:spPr>
          <a:xfrm>
            <a:off x="1800225" y="301588"/>
            <a:ext cx="9144000" cy="1021603"/>
          </a:xfrm>
          <a:prstGeom prst="rect">
            <a:avLst/>
          </a:prstGeom>
        </p:spPr>
        <p:txBody>
          <a:bodyPr>
            <a:normAutofit/>
          </a:bodyPr>
          <a:lstStyle/>
          <a:p>
            <a:r>
              <a:rPr sz="3200" b="1" dirty="0">
                <a:latin typeface="Verdana" panose="020B0604030504040204" pitchFamily="34" charset="0"/>
                <a:ea typeface="Verdana" panose="020B0604030504040204" pitchFamily="34" charset="0"/>
              </a:rPr>
              <a:t>Fasting Quotes </a:t>
            </a:r>
          </a:p>
        </p:txBody>
      </p:sp>
      <p:sp>
        <p:nvSpPr>
          <p:cNvPr id="143" name="Fasting is the greatest remedy - The physician within  Philippus Paracelsus - Swiss Physician…"/>
          <p:cNvSpPr txBox="1">
            <a:spLocks noGrp="1"/>
          </p:cNvSpPr>
          <p:nvPr>
            <p:ph type="body" sz="half" idx="1"/>
          </p:nvPr>
        </p:nvSpPr>
        <p:spPr>
          <a:xfrm>
            <a:off x="731520" y="1790685"/>
            <a:ext cx="7067773" cy="4108451"/>
          </a:xfrm>
          <a:prstGeom prst="rect">
            <a:avLst/>
          </a:prstGeom>
        </p:spPr>
        <p:txBody>
          <a:bodyPr>
            <a:normAutofit/>
          </a:bodyPr>
          <a:lstStyle/>
          <a:p>
            <a:pPr marL="410308" indent="-410308">
              <a:spcBef>
                <a:spcPts val="3500"/>
              </a:spcBef>
              <a:buClr>
                <a:srgbClr val="9A7865"/>
              </a:buClr>
              <a:buSzPct val="40000"/>
              <a:buBlip>
                <a:blip r:embed="rId2"/>
              </a:buBlip>
            </a:pPr>
            <a:r>
              <a:rPr b="1" i="1" dirty="0">
                <a:latin typeface="Verdana" panose="020B0604030504040204" pitchFamily="34" charset="0"/>
                <a:ea typeface="Verdana" panose="020B0604030504040204" pitchFamily="34" charset="0"/>
              </a:rPr>
              <a:t>Fasting is the greatest remedy - The physician within</a:t>
            </a:r>
            <a:br>
              <a:rPr dirty="0">
                <a:latin typeface="Verdana" panose="020B0604030504040204" pitchFamily="34" charset="0"/>
                <a:ea typeface="Verdana" panose="020B0604030504040204" pitchFamily="34" charset="0"/>
              </a:rPr>
            </a:br>
            <a:br>
              <a:rPr dirty="0">
                <a:latin typeface="Verdana" panose="020B0604030504040204" pitchFamily="34" charset="0"/>
                <a:ea typeface="Verdana" panose="020B0604030504040204" pitchFamily="34" charset="0"/>
              </a:rPr>
            </a:br>
            <a:r>
              <a:rPr dirty="0">
                <a:latin typeface="Verdana" panose="020B0604030504040204" pitchFamily="34" charset="0"/>
                <a:ea typeface="Verdana" panose="020B0604030504040204" pitchFamily="34" charset="0"/>
              </a:rPr>
              <a:t>Philippous Paracelsus - Swiss Physician</a:t>
            </a:r>
            <a:endParaRPr b="1" dirty="0">
              <a:latin typeface="Verdana" panose="020B0604030504040204" pitchFamily="34" charset="0"/>
              <a:ea typeface="Verdana" panose="020B0604030504040204" pitchFamily="34" charset="0"/>
            </a:endParaRPr>
          </a:p>
          <a:p>
            <a:pPr marL="410308" indent="-410308">
              <a:spcBef>
                <a:spcPts val="3500"/>
              </a:spcBef>
              <a:buClr>
                <a:srgbClr val="9A7865"/>
              </a:buClr>
              <a:buSzPct val="40000"/>
              <a:buBlip>
                <a:blip r:embed="rId2"/>
              </a:buBlip>
            </a:pPr>
            <a:r>
              <a:rPr b="1" i="1" dirty="0">
                <a:latin typeface="Verdana" panose="020B0604030504040204" pitchFamily="34" charset="0"/>
                <a:ea typeface="Verdana" panose="020B0604030504040204" pitchFamily="34" charset="0"/>
              </a:rPr>
              <a:t>Humans live on one-quarter of what they eat; on the other three-quarters lives their doctors </a:t>
            </a:r>
            <a:br>
              <a:rPr dirty="0">
                <a:latin typeface="Verdana" panose="020B0604030504040204" pitchFamily="34" charset="0"/>
                <a:ea typeface="Verdana" panose="020B0604030504040204" pitchFamily="34" charset="0"/>
              </a:rPr>
            </a:br>
            <a:br>
              <a:rPr dirty="0">
                <a:latin typeface="Verdana" panose="020B0604030504040204" pitchFamily="34" charset="0"/>
                <a:ea typeface="Verdana" panose="020B0604030504040204" pitchFamily="34" charset="0"/>
              </a:rPr>
            </a:br>
            <a:r>
              <a:rPr dirty="0">
                <a:latin typeface="Verdana" panose="020B0604030504040204" pitchFamily="34" charset="0"/>
                <a:ea typeface="Verdana" panose="020B0604030504040204" pitchFamily="34" charset="0"/>
              </a:rPr>
              <a:t>(Egyptian Pyramid Inscription 3800 BC)</a:t>
            </a:r>
          </a:p>
        </p:txBody>
      </p:sp>
      <p:pic>
        <p:nvPicPr>
          <p:cNvPr id="5" name="Picture 4">
            <a:extLst>
              <a:ext uri="{FF2B5EF4-FFF2-40B4-BE49-F238E27FC236}">
                <a16:creationId xmlns:a16="http://schemas.microsoft.com/office/drawing/2014/main" id="{C2FBB2E7-DF10-7916-843C-8A52B8ED154F}"/>
              </a:ext>
            </a:extLst>
          </p:cNvPr>
          <p:cNvPicPr>
            <a:picLocks noChangeAspect="1"/>
          </p:cNvPicPr>
          <p:nvPr/>
        </p:nvPicPr>
        <p:blipFill>
          <a:blip r:embed="rId3"/>
          <a:stretch>
            <a:fillRect/>
          </a:stretch>
        </p:blipFill>
        <p:spPr>
          <a:xfrm>
            <a:off x="7884459" y="2093578"/>
            <a:ext cx="3657287" cy="3478883"/>
          </a:xfrm>
          <a:prstGeom prst="rect">
            <a:avLst/>
          </a:prstGeom>
        </p:spPr>
      </p:pic>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Many benefits of Fasting"/>
          <p:cNvSpPr txBox="1">
            <a:spLocks noGrp="1"/>
          </p:cNvSpPr>
          <p:nvPr>
            <p:ph type="title"/>
          </p:nvPr>
        </p:nvSpPr>
        <p:spPr>
          <a:prstGeom prst="rect">
            <a:avLst/>
          </a:prstGeom>
        </p:spPr>
        <p:txBody>
          <a:bodyPr/>
          <a:lstStyle/>
          <a:p>
            <a:r>
              <a:t>Many benefits of Fasting</a:t>
            </a:r>
          </a:p>
        </p:txBody>
      </p:sp>
      <p:sp>
        <p:nvSpPr>
          <p:cNvPr id="147" name="A Longer Life, Leaner Body and Sharper Mind - NEJM…"/>
          <p:cNvSpPr txBox="1">
            <a:spLocks noGrp="1"/>
          </p:cNvSpPr>
          <p:nvPr>
            <p:ph type="body" sz="half" idx="1"/>
          </p:nvPr>
        </p:nvSpPr>
        <p:spPr>
          <a:xfrm>
            <a:off x="1271270" y="2096597"/>
            <a:ext cx="5199335" cy="3155025"/>
          </a:xfrm>
          <a:prstGeom prst="rect">
            <a:avLst/>
          </a:prstGeom>
        </p:spPr>
        <p:txBody>
          <a:bodyPr anchor="t">
            <a:normAutofit/>
          </a:bodyPr>
          <a:lstStyle/>
          <a:p>
            <a:pPr marL="410308" indent="-410308">
              <a:spcBef>
                <a:spcPts val="0"/>
              </a:spcBef>
              <a:buClr>
                <a:srgbClr val="9A7865"/>
              </a:buClr>
              <a:buSzPct val="40000"/>
              <a:buBlip>
                <a:blip r:embed="rId2"/>
              </a:buBlip>
            </a:pPr>
            <a:r>
              <a:rPr sz="2000" dirty="0">
                <a:latin typeface="Verdana" panose="020B0604030504040204" pitchFamily="34" charset="0"/>
                <a:ea typeface="Verdana" panose="020B0604030504040204" pitchFamily="34" charset="0"/>
              </a:rPr>
              <a:t>A Longer Life, Leaner Body and Sharper Mind</a:t>
            </a:r>
            <a:endParaRPr lang="en-US" sz="2000" dirty="0">
              <a:latin typeface="Verdana" panose="020B0604030504040204" pitchFamily="34" charset="0"/>
              <a:ea typeface="Verdana" panose="020B0604030504040204" pitchFamily="34" charset="0"/>
            </a:endParaRPr>
          </a:p>
          <a:p>
            <a:pPr marL="410308" indent="-410308" algn="r">
              <a:spcBef>
                <a:spcPts val="0"/>
              </a:spcBef>
              <a:buClr>
                <a:srgbClr val="9A7865"/>
              </a:buClr>
              <a:buSzPct val="40000"/>
              <a:buBlip>
                <a:blip r:embed="rId2"/>
              </a:buBlip>
            </a:pPr>
            <a:r>
              <a:rPr lang="en-US" sz="1700" b="1" i="1" dirty="0">
                <a:latin typeface="Verdana" panose="020B0604030504040204" pitchFamily="34" charset="0"/>
                <a:ea typeface="Verdana" panose="020B0604030504040204" pitchFamily="34" charset="0"/>
              </a:rPr>
              <a:t>New England Journal of Medicine</a:t>
            </a:r>
          </a:p>
          <a:p>
            <a:pPr marL="410308" indent="-410308">
              <a:spcBef>
                <a:spcPts val="0"/>
              </a:spcBef>
              <a:buClr>
                <a:srgbClr val="9A7865"/>
              </a:buClr>
              <a:buSzPct val="40000"/>
              <a:buBlip>
                <a:blip r:embed="rId2"/>
              </a:buBlip>
            </a:pPr>
            <a:endParaRPr lang="en-US" sz="1700" b="1" i="1" dirty="0">
              <a:latin typeface="Verdana" panose="020B0604030504040204" pitchFamily="34" charset="0"/>
              <a:ea typeface="Verdana" panose="020B0604030504040204" pitchFamily="34" charset="0"/>
            </a:endParaRPr>
          </a:p>
          <a:p>
            <a:pPr marL="410308" indent="-410308">
              <a:spcBef>
                <a:spcPts val="0"/>
              </a:spcBef>
              <a:buClr>
                <a:srgbClr val="9A7865"/>
              </a:buClr>
              <a:buSzPct val="40000"/>
              <a:buBlip>
                <a:blip r:embed="rId2"/>
              </a:buBlip>
            </a:pPr>
            <a:r>
              <a:rPr lang="en-US" sz="2000" dirty="0">
                <a:latin typeface="Verdana" panose="020B0604030504040204" pitchFamily="34" charset="0"/>
                <a:ea typeface="Verdana" panose="020B0604030504040204" pitchFamily="34" charset="0"/>
              </a:rPr>
              <a:t>Fasting can protect organs against diabetes, heart disease, age-related neurodegenerative disorders inflammatory bowel disease and many cancers</a:t>
            </a:r>
          </a:p>
        </p:txBody>
      </p:sp>
      <p:pic>
        <p:nvPicPr>
          <p:cNvPr id="5" name="Picture 4">
            <a:extLst>
              <a:ext uri="{FF2B5EF4-FFF2-40B4-BE49-F238E27FC236}">
                <a16:creationId xmlns:a16="http://schemas.microsoft.com/office/drawing/2014/main" id="{A25016FA-6815-CB96-0390-9DAA732264DE}"/>
              </a:ext>
            </a:extLst>
          </p:cNvPr>
          <p:cNvPicPr>
            <a:picLocks noChangeAspect="1"/>
          </p:cNvPicPr>
          <p:nvPr/>
        </p:nvPicPr>
        <p:blipFill>
          <a:blip r:embed="rId3"/>
          <a:stretch>
            <a:fillRect/>
          </a:stretch>
        </p:blipFill>
        <p:spPr>
          <a:xfrm>
            <a:off x="7351946" y="1857307"/>
            <a:ext cx="3845788" cy="3633606"/>
          </a:xfrm>
          <a:prstGeom prst="rect">
            <a:avLst/>
          </a:prstGeom>
        </p:spPr>
      </p:pic>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Many benefits of Fasting"/>
          <p:cNvSpPr txBox="1">
            <a:spLocks noGrp="1"/>
          </p:cNvSpPr>
          <p:nvPr>
            <p:ph type="title"/>
          </p:nvPr>
        </p:nvSpPr>
        <p:spPr>
          <a:xfrm>
            <a:off x="1663700" y="463550"/>
            <a:ext cx="9144000" cy="869023"/>
          </a:xfrm>
          <a:prstGeom prst="rect">
            <a:avLst/>
          </a:prstGeom>
        </p:spPr>
        <p:txBody>
          <a:bodyPr>
            <a:normAutofit/>
          </a:bodyPr>
          <a:lstStyle/>
          <a:p>
            <a:r>
              <a:rPr sz="2400" b="1" dirty="0">
                <a:latin typeface="Verdana" panose="020B0604030504040204" pitchFamily="34" charset="0"/>
                <a:ea typeface="Verdana" panose="020B0604030504040204" pitchFamily="34" charset="0"/>
              </a:rPr>
              <a:t>Many benefits of Fasting</a:t>
            </a:r>
          </a:p>
        </p:txBody>
      </p:sp>
      <p:sp>
        <p:nvSpPr>
          <p:cNvPr id="151" name="Thinking and memory Studies discovered that intermittent fasting boosts memory in both humans and animals…"/>
          <p:cNvSpPr txBox="1">
            <a:spLocks noGrp="1"/>
          </p:cNvSpPr>
          <p:nvPr>
            <p:ph type="body" sz="half" idx="1"/>
          </p:nvPr>
        </p:nvSpPr>
        <p:spPr>
          <a:xfrm>
            <a:off x="1879600" y="1744000"/>
            <a:ext cx="5212715" cy="4108451"/>
          </a:xfrm>
          <a:prstGeom prst="rect">
            <a:avLst/>
          </a:prstGeom>
        </p:spPr>
        <p:txBody>
          <a:bodyPr/>
          <a:lstStyle/>
          <a:p>
            <a:pPr marL="410308" indent="-410308">
              <a:spcBef>
                <a:spcPts val="3500"/>
              </a:spcBef>
              <a:buClr>
                <a:srgbClr val="9A7865"/>
              </a:buClr>
              <a:buSzPct val="40000"/>
              <a:buBlip>
                <a:blip r:embed="rId2"/>
              </a:buBlip>
            </a:pPr>
            <a:r>
              <a:rPr b="1" dirty="0">
                <a:latin typeface="Verdana" panose="020B0604030504040204" pitchFamily="34" charset="0"/>
                <a:ea typeface="Verdana" panose="020B0604030504040204" pitchFamily="34" charset="0"/>
              </a:rPr>
              <a:t>Thinking and memory</a:t>
            </a:r>
            <a:br>
              <a:rPr dirty="0">
                <a:latin typeface="Verdana" panose="020B0604030504040204" pitchFamily="34" charset="0"/>
                <a:ea typeface="Verdana" panose="020B0604030504040204" pitchFamily="34" charset="0"/>
              </a:rPr>
            </a:br>
            <a:r>
              <a:rPr dirty="0">
                <a:latin typeface="Verdana" panose="020B0604030504040204" pitchFamily="34" charset="0"/>
                <a:ea typeface="Verdana" panose="020B0604030504040204" pitchFamily="34" charset="0"/>
              </a:rPr>
              <a:t>Studies discovered that intermittent fasting boosts memory in both humans and animals</a:t>
            </a:r>
          </a:p>
          <a:p>
            <a:pPr marL="410308" indent="-410308">
              <a:spcBef>
                <a:spcPts val="3500"/>
              </a:spcBef>
              <a:buClr>
                <a:srgbClr val="9A7865"/>
              </a:buClr>
              <a:buSzPct val="40000"/>
              <a:buBlip>
                <a:blip r:embed="rId2"/>
              </a:buBlip>
            </a:pPr>
            <a:r>
              <a:rPr b="1" dirty="0">
                <a:latin typeface="Verdana" panose="020B0604030504040204" pitchFamily="34" charset="0"/>
                <a:ea typeface="Verdana" panose="020B0604030504040204" pitchFamily="34" charset="0"/>
              </a:rPr>
              <a:t>Heart health</a:t>
            </a:r>
            <a:r>
              <a:rPr dirty="0">
                <a:latin typeface="Verdana" panose="020B0604030504040204" pitchFamily="34" charset="0"/>
                <a:ea typeface="Verdana" panose="020B0604030504040204" pitchFamily="34" charset="0"/>
              </a:rPr>
              <a:t> Intermittent fasting improved blood pressure and resting heart rates as well as other heart-related measurements</a:t>
            </a:r>
          </a:p>
        </p:txBody>
      </p:sp>
      <p:pic>
        <p:nvPicPr>
          <p:cNvPr id="5" name="Picture 4">
            <a:extLst>
              <a:ext uri="{FF2B5EF4-FFF2-40B4-BE49-F238E27FC236}">
                <a16:creationId xmlns:a16="http://schemas.microsoft.com/office/drawing/2014/main" id="{D2D4C460-E9D7-257F-6CE0-D2F6E4B8D499}"/>
              </a:ext>
            </a:extLst>
          </p:cNvPr>
          <p:cNvPicPr>
            <a:picLocks noChangeAspect="1"/>
          </p:cNvPicPr>
          <p:nvPr/>
        </p:nvPicPr>
        <p:blipFill>
          <a:blip r:embed="rId3"/>
          <a:stretch>
            <a:fillRect/>
          </a:stretch>
        </p:blipFill>
        <p:spPr>
          <a:xfrm>
            <a:off x="7387445" y="2050912"/>
            <a:ext cx="3717435" cy="3530287"/>
          </a:xfrm>
          <a:prstGeom prst="rect">
            <a:avLst/>
          </a:prstGeom>
        </p:spPr>
      </p:pic>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Many benefits of Fasting"/>
          <p:cNvSpPr txBox="1">
            <a:spLocks noGrp="1"/>
          </p:cNvSpPr>
          <p:nvPr>
            <p:ph type="title"/>
          </p:nvPr>
        </p:nvSpPr>
        <p:spPr>
          <a:xfrm>
            <a:off x="1948180" y="619468"/>
            <a:ext cx="9144000" cy="715010"/>
          </a:xfrm>
          <a:prstGeom prst="rect">
            <a:avLst/>
          </a:prstGeom>
        </p:spPr>
        <p:txBody>
          <a:bodyPr>
            <a:normAutofit fontScale="90000"/>
          </a:bodyPr>
          <a:lstStyle/>
          <a:p>
            <a:r>
              <a:rPr dirty="0"/>
              <a:t>Many </a:t>
            </a:r>
            <a:r>
              <a:rPr sz="3100" dirty="0">
                <a:latin typeface="Verdana" panose="020B0604030504040204" pitchFamily="34" charset="0"/>
                <a:ea typeface="Verdana" panose="020B0604030504040204" pitchFamily="34" charset="0"/>
              </a:rPr>
              <a:t>benefits</a:t>
            </a:r>
            <a:r>
              <a:rPr dirty="0"/>
              <a:t> of Fasting</a:t>
            </a:r>
          </a:p>
        </p:txBody>
      </p:sp>
      <p:sp>
        <p:nvSpPr>
          <p:cNvPr id="155" name="Physical performance. Young men who fasted for 16 hours showed fat loss while maintaining muscle mass…"/>
          <p:cNvSpPr txBox="1">
            <a:spLocks noGrp="1"/>
          </p:cNvSpPr>
          <p:nvPr>
            <p:ph type="body" sz="half" idx="1"/>
          </p:nvPr>
        </p:nvSpPr>
        <p:spPr>
          <a:xfrm>
            <a:off x="1797050" y="1772576"/>
            <a:ext cx="4438650" cy="4108451"/>
          </a:xfrm>
          <a:prstGeom prst="rect">
            <a:avLst/>
          </a:prstGeom>
        </p:spPr>
        <p:txBody>
          <a:bodyPr/>
          <a:lstStyle/>
          <a:p>
            <a:pPr marL="410308" indent="-410308">
              <a:spcBef>
                <a:spcPts val="3500"/>
              </a:spcBef>
              <a:buClr>
                <a:srgbClr val="9A7865"/>
              </a:buClr>
              <a:buSzPct val="40000"/>
              <a:buBlip>
                <a:blip r:embed="rId2"/>
              </a:buBlip>
            </a:pPr>
            <a:r>
              <a:rPr b="1" dirty="0">
                <a:latin typeface="Verdana" panose="020B0604030504040204" pitchFamily="34" charset="0"/>
                <a:ea typeface="Verdana" panose="020B0604030504040204" pitchFamily="34" charset="0"/>
              </a:rPr>
              <a:t>Physical performance. </a:t>
            </a:r>
            <a:r>
              <a:rPr dirty="0">
                <a:latin typeface="Verdana" panose="020B0604030504040204" pitchFamily="34" charset="0"/>
                <a:ea typeface="Verdana" panose="020B0604030504040204" pitchFamily="34" charset="0"/>
              </a:rPr>
              <a:t>Young men who fasted for 16 hours showed fat loss while maintaining muscle mass</a:t>
            </a:r>
          </a:p>
          <a:p>
            <a:pPr marL="410308" indent="-410308">
              <a:spcBef>
                <a:spcPts val="3500"/>
              </a:spcBef>
              <a:buClr>
                <a:srgbClr val="9A7865"/>
              </a:buClr>
              <a:buSzPct val="40000"/>
              <a:buBlip>
                <a:blip r:embed="rId2"/>
              </a:buBlip>
            </a:pPr>
            <a:r>
              <a:rPr b="1" dirty="0">
                <a:latin typeface="Verdana" panose="020B0604030504040204" pitchFamily="34" charset="0"/>
                <a:ea typeface="Verdana" panose="020B0604030504040204" pitchFamily="34" charset="0"/>
              </a:rPr>
              <a:t>Tissue health</a:t>
            </a:r>
            <a:r>
              <a:rPr dirty="0">
                <a:latin typeface="Verdana" panose="020B0604030504040204" pitchFamily="34" charset="0"/>
                <a:ea typeface="Verdana" panose="020B0604030504040204" pitchFamily="34" charset="0"/>
              </a:rPr>
              <a:t>. Intermittent fasting reduced tissue damage in surgery and improved results (Animal Model)</a:t>
            </a:r>
          </a:p>
        </p:txBody>
      </p:sp>
      <p:pic>
        <p:nvPicPr>
          <p:cNvPr id="5" name="Picture 4">
            <a:extLst>
              <a:ext uri="{FF2B5EF4-FFF2-40B4-BE49-F238E27FC236}">
                <a16:creationId xmlns:a16="http://schemas.microsoft.com/office/drawing/2014/main" id="{F4817C1E-1D5E-6ABD-0B30-0CBF4657EACB}"/>
              </a:ext>
            </a:extLst>
          </p:cNvPr>
          <p:cNvPicPr>
            <a:picLocks noChangeAspect="1"/>
          </p:cNvPicPr>
          <p:nvPr/>
        </p:nvPicPr>
        <p:blipFill>
          <a:blip r:embed="rId3"/>
          <a:stretch>
            <a:fillRect/>
          </a:stretch>
        </p:blipFill>
        <p:spPr>
          <a:xfrm>
            <a:off x="7254240" y="2069964"/>
            <a:ext cx="3703464" cy="3482615"/>
          </a:xfrm>
          <a:prstGeom prst="rect">
            <a:avLst/>
          </a:prstGeom>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7625D6E-3A7C-9B82-1D20-334EC44F8ED8}"/>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E96FFE59-FE5F-F471-4714-FB01D04C29F8}"/>
              </a:ext>
            </a:extLst>
          </p:cNvPr>
          <p:cNvSpPr txBox="1"/>
          <p:nvPr/>
        </p:nvSpPr>
        <p:spPr>
          <a:xfrm>
            <a:off x="1737360" y="4401412"/>
            <a:ext cx="4554646" cy="307777"/>
          </a:xfrm>
          <a:prstGeom prst="rect">
            <a:avLst/>
          </a:prstGeom>
          <a:noFill/>
        </p:spPr>
        <p:txBody>
          <a:bodyPr wrap="square" rtlCol="0">
            <a:spAutoFit/>
          </a:bodyPr>
          <a:lstStyle/>
          <a:p>
            <a:pPr algn="r"/>
            <a:r>
              <a:rPr lang="en-US" sz="1400" b="1" i="1" dirty="0">
                <a:latin typeface="Verdana" panose="020B0604030504040204" pitchFamily="34" charset="0"/>
                <a:ea typeface="Verdana" panose="020B0604030504040204" pitchFamily="34" charset="0"/>
              </a:rPr>
              <a:t>Chapter 25, Al Furqan, Verse 75</a:t>
            </a:r>
          </a:p>
        </p:txBody>
      </p:sp>
      <p:sp>
        <p:nvSpPr>
          <p:cNvPr id="6" name="TextBox 5">
            <a:extLst>
              <a:ext uri="{FF2B5EF4-FFF2-40B4-BE49-F238E27FC236}">
                <a16:creationId xmlns:a16="http://schemas.microsoft.com/office/drawing/2014/main" id="{F521A4C6-EB2F-9B33-A527-BBB03308296D}"/>
              </a:ext>
            </a:extLst>
          </p:cNvPr>
          <p:cNvSpPr txBox="1"/>
          <p:nvPr/>
        </p:nvSpPr>
        <p:spPr>
          <a:xfrm>
            <a:off x="5666740" y="0"/>
            <a:ext cx="6419849" cy="400110"/>
          </a:xfrm>
          <a:prstGeom prst="rect">
            <a:avLst/>
          </a:prstGeom>
          <a:noFill/>
        </p:spPr>
        <p:txBody>
          <a:bodyPr wrap="square">
            <a:spAutoFit/>
          </a:bodyPr>
          <a:lstStyle/>
          <a:p>
            <a:pPr algn="r"/>
            <a:r>
              <a:rPr lang="en-US" sz="2000" b="1" dirty="0">
                <a:solidFill>
                  <a:schemeClr val="bg1"/>
                </a:solidFill>
                <a:latin typeface="Verdana" panose="020B0604030504040204" pitchFamily="34" charset="0"/>
                <a:ea typeface="Verdana" panose="020B0604030504040204" pitchFamily="34" charset="0"/>
              </a:rPr>
              <a:t>Recitation of the Holy Quran</a:t>
            </a:r>
          </a:p>
        </p:txBody>
      </p:sp>
      <p:sp>
        <p:nvSpPr>
          <p:cNvPr id="7" name="Slide Number Placeholder 6">
            <a:extLst>
              <a:ext uri="{FF2B5EF4-FFF2-40B4-BE49-F238E27FC236}">
                <a16:creationId xmlns:a16="http://schemas.microsoft.com/office/drawing/2014/main" id="{047CDEAB-22E5-1BBF-D252-CDC6EEF38166}"/>
              </a:ext>
            </a:extLst>
          </p:cNvPr>
          <p:cNvSpPr>
            <a:spLocks noGrp="1"/>
          </p:cNvSpPr>
          <p:nvPr>
            <p:ph type="sldNum" sz="quarter" idx="12"/>
          </p:nvPr>
        </p:nvSpPr>
        <p:spPr/>
        <p:txBody>
          <a:bodyPr/>
          <a:lstStyle/>
          <a:p>
            <a:fld id="{A765CC5E-8052-F244-B94C-173FF7AA6EEC}" type="slidenum">
              <a:rPr lang="en-US" smtClean="0"/>
              <a:t>3</a:t>
            </a:fld>
            <a:endParaRPr lang="en-US"/>
          </a:p>
        </p:txBody>
      </p:sp>
      <p:pic>
        <p:nvPicPr>
          <p:cNvPr id="10" name="Picture 9">
            <a:extLst>
              <a:ext uri="{FF2B5EF4-FFF2-40B4-BE49-F238E27FC236}">
                <a16:creationId xmlns:a16="http://schemas.microsoft.com/office/drawing/2014/main" id="{3754459D-C5AC-23E6-A8C1-CE03CB58C982}"/>
              </a:ext>
            </a:extLst>
          </p:cNvPr>
          <p:cNvPicPr>
            <a:picLocks noChangeAspect="1"/>
          </p:cNvPicPr>
          <p:nvPr/>
        </p:nvPicPr>
        <p:blipFill>
          <a:blip r:embed="rId3"/>
          <a:stretch>
            <a:fillRect/>
          </a:stretch>
        </p:blipFill>
        <p:spPr>
          <a:xfrm>
            <a:off x="6292006" y="2293564"/>
            <a:ext cx="5616427" cy="1295512"/>
          </a:xfrm>
          <a:prstGeom prst="rect">
            <a:avLst/>
          </a:prstGeom>
        </p:spPr>
      </p:pic>
      <p:pic>
        <p:nvPicPr>
          <p:cNvPr id="12" name="Picture 11">
            <a:extLst>
              <a:ext uri="{FF2B5EF4-FFF2-40B4-BE49-F238E27FC236}">
                <a16:creationId xmlns:a16="http://schemas.microsoft.com/office/drawing/2014/main" id="{241FC737-2678-8E87-D79E-696671FD2735}"/>
              </a:ext>
            </a:extLst>
          </p:cNvPr>
          <p:cNvPicPr>
            <a:picLocks noChangeAspect="1"/>
          </p:cNvPicPr>
          <p:nvPr/>
        </p:nvPicPr>
        <p:blipFill>
          <a:blip r:embed="rId4"/>
          <a:stretch>
            <a:fillRect/>
          </a:stretch>
        </p:blipFill>
        <p:spPr>
          <a:xfrm>
            <a:off x="702705" y="2293564"/>
            <a:ext cx="5197290" cy="1752752"/>
          </a:xfrm>
          <a:prstGeom prst="rect">
            <a:avLst/>
          </a:prstGeom>
        </p:spPr>
      </p:pic>
    </p:spTree>
    <p:extLst>
      <p:ext uri="{BB962C8B-B14F-4D97-AF65-F5344CB8AC3E}">
        <p14:creationId xmlns:p14="http://schemas.microsoft.com/office/powerpoint/2010/main" val="1506112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Many benefits of Fasting"/>
          <p:cNvSpPr txBox="1">
            <a:spLocks noGrp="1"/>
          </p:cNvSpPr>
          <p:nvPr>
            <p:ph type="title"/>
          </p:nvPr>
        </p:nvSpPr>
        <p:spPr>
          <a:xfrm>
            <a:off x="1746250" y="390868"/>
            <a:ext cx="9144000" cy="1172210"/>
          </a:xfrm>
          <a:prstGeom prst="rect">
            <a:avLst/>
          </a:prstGeom>
        </p:spPr>
        <p:txBody>
          <a:bodyPr>
            <a:normAutofit/>
          </a:bodyPr>
          <a:lstStyle/>
          <a:p>
            <a:r>
              <a:rPr sz="3200" dirty="0">
                <a:latin typeface="Verdana" panose="020B0604030504040204" pitchFamily="34" charset="0"/>
                <a:ea typeface="Verdana" panose="020B0604030504040204" pitchFamily="34" charset="0"/>
              </a:rPr>
              <a:t>Many benefits of Fasting</a:t>
            </a:r>
          </a:p>
        </p:txBody>
      </p:sp>
      <p:sp>
        <p:nvSpPr>
          <p:cNvPr id="159" name="Fasting Promotes Weight loss in obese adult humans lost weight…"/>
          <p:cNvSpPr txBox="1">
            <a:spLocks noGrp="1"/>
          </p:cNvSpPr>
          <p:nvPr>
            <p:ph type="body" sz="half" idx="1"/>
          </p:nvPr>
        </p:nvSpPr>
        <p:spPr>
          <a:xfrm>
            <a:off x="822960" y="1807888"/>
            <a:ext cx="5660247" cy="4108451"/>
          </a:xfrm>
          <a:prstGeom prst="rect">
            <a:avLst/>
          </a:prstGeom>
        </p:spPr>
        <p:txBody>
          <a:bodyPr>
            <a:normAutofit/>
          </a:bodyPr>
          <a:lstStyle/>
          <a:p>
            <a:pPr marL="410308" indent="-410308">
              <a:spcBef>
                <a:spcPts val="3500"/>
              </a:spcBef>
              <a:buClr>
                <a:srgbClr val="9A7865"/>
              </a:buClr>
              <a:buSzPct val="40000"/>
              <a:buBlip>
                <a:blip r:embed="rId2"/>
              </a:buBlip>
            </a:pPr>
            <a:r>
              <a:rPr b="1" dirty="0">
                <a:latin typeface="Verdana" panose="020B0604030504040204" pitchFamily="34" charset="0"/>
                <a:ea typeface="Verdana" panose="020B0604030504040204" pitchFamily="34" charset="0"/>
              </a:rPr>
              <a:t>Fasting Promotes Weight loss in </a:t>
            </a:r>
            <a:r>
              <a:rPr dirty="0">
                <a:latin typeface="Verdana" panose="020B0604030504040204" pitchFamily="34" charset="0"/>
                <a:ea typeface="Verdana" panose="020B0604030504040204" pitchFamily="34" charset="0"/>
              </a:rPr>
              <a:t>obese adult humans</a:t>
            </a:r>
          </a:p>
          <a:p>
            <a:pPr marL="410308" indent="-410308">
              <a:spcBef>
                <a:spcPts val="3500"/>
              </a:spcBef>
              <a:buClr>
                <a:srgbClr val="9A7865"/>
              </a:buClr>
              <a:buSzPct val="40000"/>
              <a:buBlip>
                <a:blip r:embed="rId2"/>
              </a:buBlip>
            </a:pPr>
            <a:r>
              <a:rPr b="1" dirty="0">
                <a:latin typeface="Verdana" panose="020B0604030504040204" pitchFamily="34" charset="0"/>
                <a:ea typeface="Verdana" panose="020B0604030504040204" pitchFamily="34" charset="0"/>
              </a:rPr>
              <a:t>Diabetes Mellitus</a:t>
            </a:r>
            <a:r>
              <a:rPr dirty="0">
                <a:latin typeface="Verdana" panose="020B0604030504040204" pitchFamily="34" charset="0"/>
                <a:ea typeface="Verdana" panose="020B0604030504040204" pitchFamily="34" charset="0"/>
              </a:rPr>
              <a:t> Fasting can lower levels of fasting glucose, fasting insulin and leptin while reducing insulin resistance etc.</a:t>
            </a:r>
          </a:p>
          <a:p>
            <a:pPr marL="410308" indent="-410308">
              <a:spcBef>
                <a:spcPts val="3500"/>
              </a:spcBef>
              <a:buClr>
                <a:srgbClr val="9A7865"/>
              </a:buClr>
              <a:buSzPct val="40000"/>
              <a:buBlip>
                <a:blip r:embed="rId2"/>
              </a:buBlip>
            </a:pPr>
            <a:r>
              <a:rPr dirty="0">
                <a:latin typeface="Verdana" panose="020B0604030504040204" pitchFamily="34" charset="0"/>
                <a:ea typeface="Verdana" panose="020B0604030504040204" pitchFamily="34" charset="0"/>
              </a:rPr>
              <a:t>Some patients may can get rid of their insulin. Talk to your doctor </a:t>
            </a:r>
          </a:p>
        </p:txBody>
      </p:sp>
      <p:pic>
        <p:nvPicPr>
          <p:cNvPr id="5" name="Picture 4">
            <a:extLst>
              <a:ext uri="{FF2B5EF4-FFF2-40B4-BE49-F238E27FC236}">
                <a16:creationId xmlns:a16="http://schemas.microsoft.com/office/drawing/2014/main" id="{BF584660-049D-1045-15BA-16CB78917958}"/>
              </a:ext>
            </a:extLst>
          </p:cNvPr>
          <p:cNvPicPr>
            <a:picLocks noChangeAspect="1"/>
          </p:cNvPicPr>
          <p:nvPr/>
        </p:nvPicPr>
        <p:blipFill>
          <a:blip r:embed="rId3"/>
          <a:stretch>
            <a:fillRect/>
          </a:stretch>
        </p:blipFill>
        <p:spPr>
          <a:xfrm>
            <a:off x="6808327" y="1871778"/>
            <a:ext cx="4235593" cy="3980673"/>
          </a:xfrm>
          <a:prstGeom prst="rect">
            <a:avLst/>
          </a:prstGeom>
        </p:spPr>
      </p:pic>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Who should not fast"/>
          <p:cNvSpPr txBox="1">
            <a:spLocks noGrp="1"/>
          </p:cNvSpPr>
          <p:nvPr>
            <p:ph type="title"/>
          </p:nvPr>
        </p:nvSpPr>
        <p:spPr>
          <a:xfrm>
            <a:off x="1800224" y="461988"/>
            <a:ext cx="9144000" cy="1029970"/>
          </a:xfrm>
          <a:prstGeom prst="rect">
            <a:avLst/>
          </a:prstGeom>
        </p:spPr>
        <p:txBody>
          <a:bodyPr>
            <a:normAutofit/>
          </a:bodyPr>
          <a:lstStyle/>
          <a:p>
            <a:r>
              <a:rPr sz="3200" dirty="0">
                <a:latin typeface="Verdana" panose="020B0604030504040204" pitchFamily="34" charset="0"/>
                <a:ea typeface="Verdana" panose="020B0604030504040204" pitchFamily="34" charset="0"/>
              </a:rPr>
              <a:t>Who should not fast</a:t>
            </a:r>
          </a:p>
        </p:txBody>
      </p:sp>
      <p:sp>
        <p:nvSpPr>
          <p:cNvPr id="163" name="Children…"/>
          <p:cNvSpPr txBox="1">
            <a:spLocks noGrp="1"/>
          </p:cNvSpPr>
          <p:nvPr>
            <p:ph type="body" sz="half" idx="1"/>
          </p:nvPr>
        </p:nvSpPr>
        <p:spPr>
          <a:xfrm>
            <a:off x="1800224" y="1744001"/>
            <a:ext cx="4874895" cy="4108451"/>
          </a:xfrm>
          <a:prstGeom prst="rect">
            <a:avLst/>
          </a:prstGeom>
        </p:spPr>
        <p:txBody>
          <a:bodyPr/>
          <a:lstStyle/>
          <a:p>
            <a:pPr marL="410308" indent="-410308">
              <a:spcBef>
                <a:spcPts val="3500"/>
              </a:spcBef>
              <a:buClr>
                <a:srgbClr val="9A7865"/>
              </a:buClr>
              <a:buSzPct val="40000"/>
              <a:buBlip>
                <a:blip r:embed="rId2"/>
              </a:buBlip>
            </a:pPr>
            <a:r>
              <a:rPr dirty="0">
                <a:latin typeface="Verdana" panose="020B0604030504040204" pitchFamily="34" charset="0"/>
                <a:ea typeface="Verdana" panose="020B0604030504040204" pitchFamily="34" charset="0"/>
              </a:rPr>
              <a:t>Children</a:t>
            </a:r>
          </a:p>
          <a:p>
            <a:pPr marL="410308" indent="-410308">
              <a:spcBef>
                <a:spcPts val="3500"/>
              </a:spcBef>
              <a:buClr>
                <a:srgbClr val="9A7865"/>
              </a:buClr>
              <a:buSzPct val="40000"/>
              <a:buBlip>
                <a:blip r:embed="rId2"/>
              </a:buBlip>
            </a:pPr>
            <a:r>
              <a:rPr dirty="0">
                <a:latin typeface="Verdana" panose="020B0604030504040204" pitchFamily="34" charset="0"/>
                <a:ea typeface="Verdana" panose="020B0604030504040204" pitchFamily="34" charset="0"/>
              </a:rPr>
              <a:t>Women who are pregnant or breastfeeding.</a:t>
            </a:r>
          </a:p>
          <a:p>
            <a:pPr marL="410308" indent="-410308">
              <a:spcBef>
                <a:spcPts val="3500"/>
              </a:spcBef>
              <a:buClr>
                <a:srgbClr val="9A7865"/>
              </a:buClr>
              <a:buSzPct val="40000"/>
              <a:buBlip>
                <a:blip r:embed="rId2"/>
              </a:buBlip>
            </a:pPr>
            <a:r>
              <a:rPr dirty="0">
                <a:latin typeface="Verdana" panose="020B0604030504040204" pitchFamily="34" charset="0"/>
                <a:ea typeface="Verdana" panose="020B0604030504040204" pitchFamily="34" charset="0"/>
              </a:rPr>
              <a:t>People with </a:t>
            </a:r>
            <a:r>
              <a:rPr dirty="0">
                <a:solidFill>
                  <a:srgbClr val="006DC7"/>
                </a:solidFill>
                <a:latin typeface="Verdana" panose="020B0604030504040204" pitchFamily="34" charset="0"/>
                <a:ea typeface="Verdana" panose="020B0604030504040204" pitchFamily="34" charset="0"/>
                <a:hlinkClick r:id="rId3"/>
              </a:rPr>
              <a:t>type 1 diabetes</a:t>
            </a:r>
            <a:r>
              <a:rPr dirty="0">
                <a:latin typeface="Verdana" panose="020B0604030504040204" pitchFamily="34" charset="0"/>
                <a:ea typeface="Verdana" panose="020B0604030504040204" pitchFamily="34" charset="0"/>
              </a:rPr>
              <a:t> who take insulin</a:t>
            </a:r>
          </a:p>
          <a:p>
            <a:pPr marL="410308" indent="-410308">
              <a:spcBef>
                <a:spcPts val="3500"/>
              </a:spcBef>
              <a:buClr>
                <a:srgbClr val="9A7865"/>
              </a:buClr>
              <a:buSzPct val="40000"/>
              <a:buBlip>
                <a:blip r:embed="rId2"/>
              </a:buBlip>
            </a:pPr>
            <a:r>
              <a:rPr dirty="0">
                <a:latin typeface="Verdana" panose="020B0604030504040204" pitchFamily="34" charset="0"/>
                <a:ea typeface="Verdana" panose="020B0604030504040204" pitchFamily="34" charset="0"/>
              </a:rPr>
              <a:t>People with eating disorder</a:t>
            </a:r>
          </a:p>
        </p:txBody>
      </p:sp>
      <p:pic>
        <p:nvPicPr>
          <p:cNvPr id="5" name="Picture 4">
            <a:extLst>
              <a:ext uri="{FF2B5EF4-FFF2-40B4-BE49-F238E27FC236}">
                <a16:creationId xmlns:a16="http://schemas.microsoft.com/office/drawing/2014/main" id="{B1C3612C-7B8F-E64E-FF54-A34569931C17}"/>
              </a:ext>
            </a:extLst>
          </p:cNvPr>
          <p:cNvPicPr>
            <a:picLocks noChangeAspect="1"/>
          </p:cNvPicPr>
          <p:nvPr/>
        </p:nvPicPr>
        <p:blipFill>
          <a:blip r:embed="rId4"/>
          <a:stretch>
            <a:fillRect/>
          </a:stretch>
        </p:blipFill>
        <p:spPr>
          <a:xfrm>
            <a:off x="7124411" y="1972172"/>
            <a:ext cx="3921413" cy="3741942"/>
          </a:xfrm>
          <a:prstGeom prst="rect">
            <a:avLst/>
          </a:prstGeom>
        </p:spPr>
      </p:pic>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5BA796A-C1DD-DE62-26E4-1419E9B5312B}"/>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13E853-4F34-6073-1E5F-C6119CDA16E4}"/>
              </a:ext>
            </a:extLst>
          </p:cNvPr>
          <p:cNvSpPr>
            <a:spLocks noGrp="1"/>
          </p:cNvSpPr>
          <p:nvPr>
            <p:ph type="sldNum" sz="quarter" idx="12"/>
          </p:nvPr>
        </p:nvSpPr>
        <p:spPr/>
        <p:txBody>
          <a:bodyPr/>
          <a:lstStyle/>
          <a:p>
            <a:fld id="{A765CC5E-8052-F244-B94C-173FF7AA6EEC}" type="slidenum">
              <a:rPr lang="en-US" smtClean="0"/>
              <a:t>32</a:t>
            </a:fld>
            <a:endParaRPr lang="en-US"/>
          </a:p>
        </p:txBody>
      </p:sp>
      <p:sp>
        <p:nvSpPr>
          <p:cNvPr id="4" name="TextBox 3">
            <a:extLst>
              <a:ext uri="{FF2B5EF4-FFF2-40B4-BE49-F238E27FC236}">
                <a16:creationId xmlns:a16="http://schemas.microsoft.com/office/drawing/2014/main" id="{0E029BBC-6DD2-D0F4-D27B-BAAC9BA6B190}"/>
              </a:ext>
            </a:extLst>
          </p:cNvPr>
          <p:cNvSpPr txBox="1"/>
          <p:nvPr/>
        </p:nvSpPr>
        <p:spPr>
          <a:xfrm>
            <a:off x="6257926" y="-35398"/>
            <a:ext cx="5934074" cy="461665"/>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Local Majlis Time</a:t>
            </a:r>
          </a:p>
        </p:txBody>
      </p:sp>
      <p:sp>
        <p:nvSpPr>
          <p:cNvPr id="5" name="TextBox 4">
            <a:extLst>
              <a:ext uri="{FF2B5EF4-FFF2-40B4-BE49-F238E27FC236}">
                <a16:creationId xmlns:a16="http://schemas.microsoft.com/office/drawing/2014/main" id="{B2DBFA1E-6696-D692-CAAD-6B626981B32B}"/>
              </a:ext>
            </a:extLst>
          </p:cNvPr>
          <p:cNvSpPr txBox="1"/>
          <p:nvPr/>
        </p:nvSpPr>
        <p:spPr>
          <a:xfrm>
            <a:off x="279832" y="1362367"/>
            <a:ext cx="7580946" cy="2554545"/>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Sign-up for TAQWA Quran classes via the following link</a:t>
            </a:r>
            <a:b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b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hlinkClick r:id="rId3"/>
              </a:rPr>
              <a:t>https://www.altaqwa.us/registration/</a:t>
            </a: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Sign-up for Waqf e Ardhi via the following link</a:t>
            </a:r>
            <a:b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b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hlinkClick r:id="rId4"/>
              </a:rPr>
              <a:t>https://tinyurl.com/WaqfeArdhiSignup</a:t>
            </a: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a:t>
            </a:r>
            <a:endParaRPr kumimoji="0" lang="ur-PK"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Murabbi Sahib’s Comments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Reminders/announcements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Du’a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Adjourn</a:t>
            </a:r>
          </a:p>
        </p:txBody>
      </p:sp>
      <p:sp>
        <p:nvSpPr>
          <p:cNvPr id="6" name="TextBox 5">
            <a:extLst>
              <a:ext uri="{FF2B5EF4-FFF2-40B4-BE49-F238E27FC236}">
                <a16:creationId xmlns:a16="http://schemas.microsoft.com/office/drawing/2014/main" id="{28A8A0EB-8C5E-6C60-2AE9-813E5F1F0521}"/>
              </a:ext>
            </a:extLst>
          </p:cNvPr>
          <p:cNvSpPr txBox="1"/>
          <p:nvPr/>
        </p:nvSpPr>
        <p:spPr>
          <a:xfrm>
            <a:off x="1353821" y="4326452"/>
            <a:ext cx="7973059"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Jazakumullah for Participating!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If you enjoyed it, please convey to those brothers who are not here today!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Please take a moment to provide your feedback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hlinkClick r:id="rId5"/>
              </a:rPr>
              <a:t>https://tinyurl.com/TalimDeckFeedback</a:t>
            </a:r>
            <a:endParaRPr kumimoji="0" lang="en-US" sz="1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pic>
        <p:nvPicPr>
          <p:cNvPr id="7" name="Picture 6">
            <a:extLst>
              <a:ext uri="{FF2B5EF4-FFF2-40B4-BE49-F238E27FC236}">
                <a16:creationId xmlns:a16="http://schemas.microsoft.com/office/drawing/2014/main" id="{018E97DA-C179-681B-A6C7-8316925EAA55}"/>
              </a:ext>
            </a:extLst>
          </p:cNvPr>
          <p:cNvPicPr>
            <a:picLocks noChangeAspect="1"/>
          </p:cNvPicPr>
          <p:nvPr/>
        </p:nvPicPr>
        <p:blipFill>
          <a:blip r:embed="rId6"/>
          <a:stretch>
            <a:fillRect/>
          </a:stretch>
        </p:blipFill>
        <p:spPr>
          <a:xfrm>
            <a:off x="10184429" y="998860"/>
            <a:ext cx="1582437" cy="1634534"/>
          </a:xfrm>
          <a:prstGeom prst="rect">
            <a:avLst/>
          </a:prstGeom>
        </p:spPr>
      </p:pic>
      <p:sp>
        <p:nvSpPr>
          <p:cNvPr id="8" name="TextBox 7">
            <a:extLst>
              <a:ext uri="{FF2B5EF4-FFF2-40B4-BE49-F238E27FC236}">
                <a16:creationId xmlns:a16="http://schemas.microsoft.com/office/drawing/2014/main" id="{926F49A0-FA46-1177-F235-DCAAE68A0AC5}"/>
              </a:ext>
            </a:extLst>
          </p:cNvPr>
          <p:cNvSpPr txBox="1"/>
          <p:nvPr/>
        </p:nvSpPr>
        <p:spPr>
          <a:xfrm>
            <a:off x="10184428" y="2781066"/>
            <a:ext cx="1582437" cy="523220"/>
          </a:xfrm>
          <a:prstGeom prst="rect">
            <a:avLst/>
          </a:prstGeom>
          <a:noFill/>
          <a:ln w="2540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Waqf e Ardhi Sign-up</a:t>
            </a:r>
          </a:p>
        </p:txBody>
      </p:sp>
      <p:pic>
        <p:nvPicPr>
          <p:cNvPr id="9" name="Picture 8">
            <a:extLst>
              <a:ext uri="{FF2B5EF4-FFF2-40B4-BE49-F238E27FC236}">
                <a16:creationId xmlns:a16="http://schemas.microsoft.com/office/drawing/2014/main" id="{A3EB6397-891F-1720-6090-1FF7D6CD2CEB}"/>
              </a:ext>
            </a:extLst>
          </p:cNvPr>
          <p:cNvPicPr>
            <a:picLocks noChangeAspect="1"/>
          </p:cNvPicPr>
          <p:nvPr/>
        </p:nvPicPr>
        <p:blipFill>
          <a:blip r:embed="rId7"/>
          <a:stretch>
            <a:fillRect/>
          </a:stretch>
        </p:blipFill>
        <p:spPr>
          <a:xfrm>
            <a:off x="10184429" y="3916912"/>
            <a:ext cx="1727739" cy="1748472"/>
          </a:xfrm>
          <a:prstGeom prst="rect">
            <a:avLst/>
          </a:prstGeom>
        </p:spPr>
      </p:pic>
      <p:sp>
        <p:nvSpPr>
          <p:cNvPr id="10" name="TextBox 9">
            <a:extLst>
              <a:ext uri="{FF2B5EF4-FFF2-40B4-BE49-F238E27FC236}">
                <a16:creationId xmlns:a16="http://schemas.microsoft.com/office/drawing/2014/main" id="{9E23C1FD-0BA1-AF23-7BD6-4D3E9976C274}"/>
              </a:ext>
            </a:extLst>
          </p:cNvPr>
          <p:cNvSpPr txBox="1"/>
          <p:nvPr/>
        </p:nvSpPr>
        <p:spPr>
          <a:xfrm>
            <a:off x="10184429" y="5859140"/>
            <a:ext cx="1727739" cy="307777"/>
          </a:xfrm>
          <a:prstGeom prst="rect">
            <a:avLst/>
          </a:prstGeom>
          <a:noFill/>
          <a:ln w="2540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Feedback</a:t>
            </a:r>
          </a:p>
        </p:txBody>
      </p:sp>
    </p:spTree>
    <p:extLst>
      <p:ext uri="{BB962C8B-B14F-4D97-AF65-F5344CB8AC3E}">
        <p14:creationId xmlns:p14="http://schemas.microsoft.com/office/powerpoint/2010/main" val="3081500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B934899-41B4-B90C-426A-966343A498EB}"/>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29F24DAC-87A2-63AE-2F6D-0BF262C1DA4D}"/>
              </a:ext>
            </a:extLst>
          </p:cNvPr>
          <p:cNvPicPr>
            <a:picLocks noChangeAspect="1"/>
          </p:cNvPicPr>
          <p:nvPr/>
        </p:nvPicPr>
        <p:blipFill>
          <a:blip r:embed="rId3"/>
          <a:stretch>
            <a:fillRect/>
          </a:stretch>
        </p:blipFill>
        <p:spPr>
          <a:xfrm>
            <a:off x="2084705" y="1331413"/>
            <a:ext cx="8798266" cy="851074"/>
          </a:xfrm>
          <a:prstGeom prst="rect">
            <a:avLst/>
          </a:prstGeom>
        </p:spPr>
      </p:pic>
      <p:sp>
        <p:nvSpPr>
          <p:cNvPr id="3" name="TextBox 2">
            <a:extLst>
              <a:ext uri="{FF2B5EF4-FFF2-40B4-BE49-F238E27FC236}">
                <a16:creationId xmlns:a16="http://schemas.microsoft.com/office/drawing/2014/main" id="{BD516E7A-9782-A2EF-0ECC-544205961AFD}"/>
              </a:ext>
            </a:extLst>
          </p:cNvPr>
          <p:cNvSpPr txBox="1"/>
          <p:nvPr/>
        </p:nvSpPr>
        <p:spPr>
          <a:xfrm>
            <a:off x="428625" y="2006363"/>
            <a:ext cx="11763375" cy="4216539"/>
          </a:xfrm>
          <a:prstGeom prst="rect">
            <a:avLst/>
          </a:prstGeom>
          <a:noFill/>
        </p:spPr>
        <p:txBody>
          <a:bodyPr wrap="square">
            <a:spAutoFit/>
          </a:bodyPr>
          <a:lstStyle/>
          <a:p>
            <a:r>
              <a:rPr lang="en-US" sz="2000" i="1" dirty="0">
                <a:solidFill>
                  <a:srgbClr val="FF0000"/>
                </a:solidFill>
                <a:latin typeface="Verdana" panose="020B0604030504040204" pitchFamily="34" charset="0"/>
                <a:ea typeface="Verdana" panose="020B0604030504040204" pitchFamily="34" charset="0"/>
                <a:cs typeface="Times New Roman" panose="02020603050405020304" pitchFamily="18" charset="0"/>
              </a:rPr>
              <a:t>Say this part three times: </a:t>
            </a:r>
          </a:p>
          <a:p>
            <a:r>
              <a:rPr lang="en-US" dirty="0">
                <a:latin typeface="Verdana" panose="020B0604030504040204" pitchFamily="34" charset="0"/>
                <a:ea typeface="Verdana" panose="020B0604030504040204" pitchFamily="34" charset="0"/>
                <a:cs typeface="Times New Roman" panose="02020603050405020304" pitchFamily="18" charset="0"/>
              </a:rPr>
              <a:t>Ash-hadu • alla ilaha • illallahu • wahdahu • la sharika lahu • wa ash-hadu • anna Muhammadan • ‘abduhu • wa rasuluh</a:t>
            </a:r>
          </a:p>
          <a:p>
            <a:endParaRPr lang="en-US" sz="2000" dirty="0">
              <a:latin typeface="Verdana" panose="020B0604030504040204" pitchFamily="34" charset="0"/>
              <a:ea typeface="Verdana" panose="020B0604030504040204" pitchFamily="34" charset="0"/>
              <a:cs typeface="Times New Roman" panose="02020603050405020304" pitchFamily="18" charset="0"/>
            </a:endParaRPr>
          </a:p>
          <a:p>
            <a:r>
              <a:rPr lang="en-US" sz="2000" i="1" dirty="0">
                <a:solidFill>
                  <a:srgbClr val="FF0000"/>
                </a:solidFill>
                <a:latin typeface="Verdana" panose="020B0604030504040204" pitchFamily="34" charset="0"/>
                <a:ea typeface="Verdana" panose="020B0604030504040204" pitchFamily="34" charset="0"/>
                <a:cs typeface="Times New Roman" panose="02020603050405020304" pitchFamily="18" charset="0"/>
              </a:rPr>
              <a:t>Say this part once: </a:t>
            </a:r>
          </a:p>
          <a:p>
            <a:r>
              <a:rPr lang="en-US" dirty="0">
                <a:latin typeface="Verdana" panose="020B0604030504040204" pitchFamily="34" charset="0"/>
                <a:ea typeface="Verdana" panose="020B0604030504040204" pitchFamily="34" charset="0"/>
                <a:cs typeface="Times New Roman" panose="02020603050405020304" pitchFamily="18" charset="0"/>
              </a:rPr>
              <a:t>I bear witness • that there is none worthy of worship • except Allah. • He is One • (and) has no partner, • and I bear witness • that Muhammad (peace be upon him) • is His servant • and messenger. </a:t>
            </a:r>
          </a:p>
          <a:p>
            <a:endParaRPr lang="en-US" dirty="0">
              <a:latin typeface="Verdana" panose="020B0604030504040204" pitchFamily="34" charset="0"/>
              <a:ea typeface="Verdana" panose="020B0604030504040204" pitchFamily="34" charset="0"/>
              <a:cs typeface="Times New Roman" panose="02020603050405020304" pitchFamily="18" charset="0"/>
            </a:endParaRPr>
          </a:p>
          <a:p>
            <a:r>
              <a:rPr lang="en-US" sz="2000" i="1" dirty="0">
                <a:solidFill>
                  <a:srgbClr val="FF0000"/>
                </a:solidFill>
                <a:latin typeface="Verdana" panose="020B0604030504040204" pitchFamily="34" charset="0"/>
                <a:ea typeface="Verdana" panose="020B0604030504040204" pitchFamily="34" charset="0"/>
                <a:cs typeface="Times New Roman" panose="02020603050405020304" pitchFamily="18" charset="0"/>
              </a:rPr>
              <a:t>Say this part once:</a:t>
            </a:r>
          </a:p>
          <a:p>
            <a:pPr marL="0" marR="0">
              <a:spcBef>
                <a:spcPts val="0"/>
              </a:spcBef>
              <a:spcAft>
                <a:spcPts val="0"/>
              </a:spcAft>
            </a:pPr>
            <a:r>
              <a:rPr lang="en-US" dirty="0">
                <a:effectLst/>
                <a:latin typeface="Verdana" panose="020B0604030504040204" pitchFamily="34" charset="0"/>
                <a:ea typeface="Verdana" panose="020B0604030504040204" pitchFamily="34" charset="0"/>
                <a:cs typeface="Times New Roman" panose="02020603050405020304" pitchFamily="18" charset="0"/>
              </a:rPr>
              <a:t>I solemnly promise that • I shall endeavor • till the end of my life </a:t>
            </a:r>
            <a:r>
              <a:rPr lang="en-US" i="1" dirty="0">
                <a:effectLst/>
                <a:latin typeface="Verdana" panose="020B0604030504040204" pitchFamily="34" charset="0"/>
                <a:ea typeface="Verdana" panose="020B0604030504040204" pitchFamily="34" charset="0"/>
                <a:cs typeface="Times New Roman" panose="02020603050405020304" pitchFamily="18" charset="0"/>
              </a:rPr>
              <a:t>• </a:t>
            </a:r>
            <a:r>
              <a:rPr lang="en-US" dirty="0">
                <a:effectLst/>
                <a:latin typeface="Verdana" panose="020B0604030504040204" pitchFamily="34" charset="0"/>
                <a:ea typeface="Verdana" panose="020B0604030504040204" pitchFamily="34" charset="0"/>
                <a:cs typeface="Times New Roman" panose="02020603050405020304" pitchFamily="18" charset="0"/>
              </a:rPr>
              <a:t>for the consolidation </a:t>
            </a:r>
            <a:r>
              <a:rPr lang="en-US" i="1" dirty="0">
                <a:effectLst/>
                <a:latin typeface="Verdana" panose="020B0604030504040204" pitchFamily="34" charset="0"/>
                <a:ea typeface="Verdana" panose="020B0604030504040204" pitchFamily="34" charset="0"/>
                <a:cs typeface="Times New Roman" panose="02020603050405020304" pitchFamily="18" charset="0"/>
              </a:rPr>
              <a:t>•</a:t>
            </a:r>
            <a:r>
              <a:rPr lang="en-US" dirty="0">
                <a:effectLst/>
                <a:latin typeface="Verdana" panose="020B0604030504040204" pitchFamily="34" charset="0"/>
                <a:ea typeface="Verdana" panose="020B0604030504040204" pitchFamily="34" charset="0"/>
                <a:cs typeface="Times New Roman" panose="02020603050405020304" pitchFamily="18" charset="0"/>
              </a:rPr>
              <a:t> and propagation of Islām Ahmadiyyat</a:t>
            </a:r>
            <a:r>
              <a:rPr lang="en-US" i="1" dirty="0">
                <a:effectLst/>
                <a:latin typeface="Verdana" panose="020B0604030504040204" pitchFamily="34" charset="0"/>
                <a:ea typeface="Verdana" panose="020B0604030504040204" pitchFamily="34" charset="0"/>
                <a:cs typeface="Times New Roman" panose="02020603050405020304" pitchFamily="18" charset="0"/>
              </a:rPr>
              <a:t> • </a:t>
            </a:r>
            <a:r>
              <a:rPr lang="en-US" dirty="0">
                <a:effectLst/>
                <a:latin typeface="Verdana" panose="020B0604030504040204" pitchFamily="34" charset="0"/>
                <a:ea typeface="Verdana" panose="020B0604030504040204" pitchFamily="34" charset="0"/>
                <a:cs typeface="Times New Roman" panose="02020603050405020304" pitchFamily="18" charset="0"/>
              </a:rPr>
              <a:t>and for upholding </a:t>
            </a:r>
            <a:r>
              <a:rPr lang="en-US" i="1" dirty="0">
                <a:effectLst/>
                <a:latin typeface="Verdana" panose="020B0604030504040204" pitchFamily="34" charset="0"/>
                <a:ea typeface="Verdana" panose="020B0604030504040204" pitchFamily="34" charset="0"/>
                <a:cs typeface="Times New Roman" panose="02020603050405020304" pitchFamily="18" charset="0"/>
              </a:rPr>
              <a:t>• </a:t>
            </a:r>
            <a:r>
              <a:rPr lang="en-US" dirty="0">
                <a:effectLst/>
                <a:latin typeface="Verdana" panose="020B0604030504040204" pitchFamily="34" charset="0"/>
                <a:ea typeface="Verdana" panose="020B0604030504040204" pitchFamily="34" charset="0"/>
                <a:cs typeface="Times New Roman" panose="02020603050405020304" pitchFamily="18" charset="0"/>
              </a:rPr>
              <a:t>the institution of Khilafat. </a:t>
            </a:r>
            <a:r>
              <a:rPr lang="en-US" i="1" dirty="0">
                <a:effectLst/>
                <a:latin typeface="Verdana" panose="020B0604030504040204" pitchFamily="34" charset="0"/>
                <a:ea typeface="Verdana" panose="020B0604030504040204" pitchFamily="34" charset="0"/>
                <a:cs typeface="Times New Roman" panose="02020603050405020304" pitchFamily="18" charset="0"/>
              </a:rPr>
              <a:t>• </a:t>
            </a:r>
            <a:r>
              <a:rPr lang="en-US" dirty="0">
                <a:effectLst/>
                <a:latin typeface="Verdana" panose="020B0604030504040204" pitchFamily="34" charset="0"/>
                <a:ea typeface="Verdana" panose="020B0604030504040204" pitchFamily="34" charset="0"/>
                <a:cs typeface="Times New Roman" panose="02020603050405020304" pitchFamily="18" charset="0"/>
              </a:rPr>
              <a:t>I shall also be prepared </a:t>
            </a:r>
            <a:r>
              <a:rPr lang="en-US" i="1" dirty="0">
                <a:effectLst/>
                <a:latin typeface="Verdana" panose="020B0604030504040204" pitchFamily="34" charset="0"/>
                <a:ea typeface="Verdana" panose="020B0604030504040204" pitchFamily="34" charset="0"/>
                <a:cs typeface="Times New Roman" panose="02020603050405020304" pitchFamily="18" charset="0"/>
              </a:rPr>
              <a:t>• </a:t>
            </a:r>
            <a:r>
              <a:rPr lang="en-US" dirty="0">
                <a:effectLst/>
                <a:latin typeface="Verdana" panose="020B0604030504040204" pitchFamily="34" charset="0"/>
                <a:ea typeface="Verdana" panose="020B0604030504040204" pitchFamily="34" charset="0"/>
                <a:cs typeface="Times New Roman" panose="02020603050405020304" pitchFamily="18" charset="0"/>
              </a:rPr>
              <a:t>to offer the greatest sacrifice </a:t>
            </a:r>
            <a:r>
              <a:rPr lang="en-US" i="1" dirty="0">
                <a:effectLst/>
                <a:latin typeface="Verdana" panose="020B0604030504040204" pitchFamily="34" charset="0"/>
                <a:ea typeface="Verdana" panose="020B0604030504040204" pitchFamily="34" charset="0"/>
                <a:cs typeface="Times New Roman" panose="02020603050405020304" pitchFamily="18" charset="0"/>
              </a:rPr>
              <a:t>• </a:t>
            </a:r>
            <a:r>
              <a:rPr lang="en-US" dirty="0">
                <a:effectLst/>
                <a:latin typeface="Verdana" panose="020B0604030504040204" pitchFamily="34" charset="0"/>
                <a:ea typeface="Verdana" panose="020B0604030504040204" pitchFamily="34" charset="0"/>
                <a:cs typeface="Times New Roman" panose="02020603050405020304" pitchFamily="18" charset="0"/>
              </a:rPr>
              <a:t>for this cause. • Moreover, </a:t>
            </a:r>
            <a:r>
              <a:rPr lang="en-US" i="1" dirty="0">
                <a:effectLst/>
                <a:latin typeface="Verdana" panose="020B0604030504040204" pitchFamily="34" charset="0"/>
                <a:ea typeface="Verdana" panose="020B0604030504040204" pitchFamily="34" charset="0"/>
                <a:cs typeface="Times New Roman" panose="02020603050405020304" pitchFamily="18" charset="0"/>
              </a:rPr>
              <a:t>• </a:t>
            </a:r>
            <a:r>
              <a:rPr lang="en-US" dirty="0">
                <a:effectLst/>
                <a:latin typeface="Verdana" panose="020B0604030504040204" pitchFamily="34" charset="0"/>
                <a:ea typeface="Verdana" panose="020B0604030504040204" pitchFamily="34" charset="0"/>
                <a:cs typeface="Times New Roman" panose="02020603050405020304" pitchFamily="18" charset="0"/>
              </a:rPr>
              <a:t>I shall urge all my children </a:t>
            </a:r>
            <a:r>
              <a:rPr lang="en-US" i="1" dirty="0">
                <a:effectLst/>
                <a:latin typeface="Verdana" panose="020B0604030504040204" pitchFamily="34" charset="0"/>
                <a:ea typeface="Verdana" panose="020B0604030504040204" pitchFamily="34" charset="0"/>
                <a:cs typeface="Times New Roman" panose="02020603050405020304" pitchFamily="18" charset="0"/>
              </a:rPr>
              <a:t>• </a:t>
            </a:r>
            <a:r>
              <a:rPr lang="en-US" dirty="0">
                <a:effectLst/>
                <a:latin typeface="Verdana" panose="020B0604030504040204" pitchFamily="34" charset="0"/>
                <a:ea typeface="Verdana" panose="020B0604030504040204" pitchFamily="34" charset="0"/>
                <a:cs typeface="Times New Roman" panose="02020603050405020304" pitchFamily="18" charset="0"/>
              </a:rPr>
              <a:t>to remain true </a:t>
            </a:r>
            <a:r>
              <a:rPr lang="en-US" i="1" dirty="0">
                <a:effectLst/>
                <a:latin typeface="Verdana" panose="020B0604030504040204" pitchFamily="34" charset="0"/>
                <a:ea typeface="Verdana" panose="020B0604030504040204" pitchFamily="34" charset="0"/>
                <a:cs typeface="Times New Roman" panose="02020603050405020304" pitchFamily="18" charset="0"/>
              </a:rPr>
              <a:t>• </a:t>
            </a:r>
            <a:r>
              <a:rPr lang="en-US" dirty="0">
                <a:effectLst/>
                <a:latin typeface="Verdana" panose="020B0604030504040204" pitchFamily="34" charset="0"/>
                <a:ea typeface="Verdana" panose="020B0604030504040204" pitchFamily="34" charset="0"/>
                <a:cs typeface="Times New Roman" panose="02020603050405020304" pitchFamily="18" charset="0"/>
              </a:rPr>
              <a:t>to Khilafat Ahmadiyya. </a:t>
            </a:r>
            <a:r>
              <a:rPr lang="en-US" i="1" dirty="0">
                <a:effectLst/>
                <a:latin typeface="Verdana" panose="020B0604030504040204" pitchFamily="34" charset="0"/>
                <a:ea typeface="Verdana" panose="020B0604030504040204" pitchFamily="34" charset="0"/>
                <a:cs typeface="Times New Roman" panose="02020603050405020304" pitchFamily="18" charset="0"/>
              </a:rPr>
              <a:t>• Insha’Allah</a:t>
            </a:r>
            <a:r>
              <a:rPr lang="en-US" dirty="0">
                <a:effectLst/>
                <a:latin typeface="Verdana" panose="020B0604030504040204" pitchFamily="34" charset="0"/>
                <a:ea typeface="Verdana" panose="020B0604030504040204" pitchFamily="34" charset="0"/>
                <a:cs typeface="Times New Roman" panose="02020603050405020304" pitchFamily="18" charset="0"/>
              </a:rPr>
              <a:t>.</a:t>
            </a:r>
          </a:p>
        </p:txBody>
      </p:sp>
      <p:sp>
        <p:nvSpPr>
          <p:cNvPr id="4" name="TextBox 3">
            <a:extLst>
              <a:ext uri="{FF2B5EF4-FFF2-40B4-BE49-F238E27FC236}">
                <a16:creationId xmlns:a16="http://schemas.microsoft.com/office/drawing/2014/main" id="{9014589A-BBDA-30AF-639F-5F7E392617CF}"/>
              </a:ext>
            </a:extLst>
          </p:cNvPr>
          <p:cNvSpPr txBox="1"/>
          <p:nvPr/>
        </p:nvSpPr>
        <p:spPr>
          <a:xfrm>
            <a:off x="10000614" y="71928"/>
            <a:ext cx="2085975" cy="400110"/>
          </a:xfrm>
          <a:prstGeom prst="rect">
            <a:avLst/>
          </a:prstGeom>
          <a:noFill/>
        </p:spPr>
        <p:txBody>
          <a:bodyPr wrap="square">
            <a:spAutoFit/>
          </a:bodyPr>
          <a:lstStyle/>
          <a:p>
            <a:pPr algn="r"/>
            <a:r>
              <a:rPr lang="en-US" sz="2000" b="1" dirty="0">
                <a:solidFill>
                  <a:schemeClr val="bg1"/>
                </a:solidFill>
                <a:latin typeface="Verdana" panose="020B0604030504040204" pitchFamily="34" charset="0"/>
                <a:ea typeface="Verdana" panose="020B0604030504040204" pitchFamily="34" charset="0"/>
              </a:rPr>
              <a:t>Pledge</a:t>
            </a:r>
          </a:p>
        </p:txBody>
      </p:sp>
      <p:sp>
        <p:nvSpPr>
          <p:cNvPr id="5" name="Slide Number Placeholder 4">
            <a:extLst>
              <a:ext uri="{FF2B5EF4-FFF2-40B4-BE49-F238E27FC236}">
                <a16:creationId xmlns:a16="http://schemas.microsoft.com/office/drawing/2014/main" id="{C8BE23F0-E3F4-E796-F025-EB7059BB346D}"/>
              </a:ext>
            </a:extLst>
          </p:cNvPr>
          <p:cNvSpPr>
            <a:spLocks noGrp="1"/>
          </p:cNvSpPr>
          <p:nvPr>
            <p:ph type="sldNum" sz="quarter" idx="12"/>
          </p:nvPr>
        </p:nvSpPr>
        <p:spPr/>
        <p:txBody>
          <a:bodyPr/>
          <a:lstStyle/>
          <a:p>
            <a:fld id="{A765CC5E-8052-F244-B94C-173FF7AA6EEC}" type="slidenum">
              <a:rPr lang="en-US" smtClean="0"/>
              <a:t>4</a:t>
            </a:fld>
            <a:endParaRPr lang="en-US"/>
          </a:p>
        </p:txBody>
      </p:sp>
    </p:spTree>
    <p:extLst>
      <p:ext uri="{BB962C8B-B14F-4D97-AF65-F5344CB8AC3E}">
        <p14:creationId xmlns:p14="http://schemas.microsoft.com/office/powerpoint/2010/main" val="3257367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FF07BC0-F95C-9F47-F17D-CC3C7AF1DED4}"/>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F2931B30-A5FE-27B3-B1D9-9C6F6280E742}"/>
              </a:ext>
            </a:extLst>
          </p:cNvPr>
          <p:cNvSpPr txBox="1"/>
          <p:nvPr/>
        </p:nvSpPr>
        <p:spPr>
          <a:xfrm>
            <a:off x="5018690" y="2952342"/>
            <a:ext cx="2154619" cy="707886"/>
          </a:xfrm>
          <a:prstGeom prst="rect">
            <a:avLst/>
          </a:prstGeom>
          <a:noFill/>
        </p:spPr>
        <p:txBody>
          <a:bodyPr wrap="square">
            <a:spAutoFit/>
          </a:bodyPr>
          <a:lstStyle/>
          <a:p>
            <a:pPr algn="r"/>
            <a:r>
              <a:rPr lang="en-US" sz="4000" b="1" dirty="0">
                <a:latin typeface="Verdana" panose="020B0604030504040204" pitchFamily="34" charset="0"/>
                <a:ea typeface="Verdana" panose="020B0604030504040204" pitchFamily="34" charset="0"/>
              </a:rPr>
              <a:t>Hadith</a:t>
            </a:r>
          </a:p>
        </p:txBody>
      </p:sp>
      <p:sp>
        <p:nvSpPr>
          <p:cNvPr id="12" name="Slide Number Placeholder 11">
            <a:extLst>
              <a:ext uri="{FF2B5EF4-FFF2-40B4-BE49-F238E27FC236}">
                <a16:creationId xmlns:a16="http://schemas.microsoft.com/office/drawing/2014/main" id="{30F20174-A068-8FBE-741F-A3A1E1D7742D}"/>
              </a:ext>
            </a:extLst>
          </p:cNvPr>
          <p:cNvSpPr>
            <a:spLocks noGrp="1"/>
          </p:cNvSpPr>
          <p:nvPr>
            <p:ph type="sldNum" sz="quarter" idx="12"/>
          </p:nvPr>
        </p:nvSpPr>
        <p:spPr/>
        <p:txBody>
          <a:bodyPr/>
          <a:lstStyle/>
          <a:p>
            <a:fld id="{A765CC5E-8052-F244-B94C-173FF7AA6EEC}" type="slidenum">
              <a:rPr lang="en-US" smtClean="0"/>
              <a:t>5</a:t>
            </a:fld>
            <a:endParaRPr lang="en-US"/>
          </a:p>
        </p:txBody>
      </p:sp>
    </p:spTree>
    <p:extLst>
      <p:ext uri="{BB962C8B-B14F-4D97-AF65-F5344CB8AC3E}">
        <p14:creationId xmlns:p14="http://schemas.microsoft.com/office/powerpoint/2010/main" val="3742761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3E139B2-B1BD-D3DC-F768-4EBAADA5E8F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5522D41-A3B5-8FCD-29D7-0E24D109D1B7}"/>
              </a:ext>
            </a:extLst>
          </p:cNvPr>
          <p:cNvSpPr txBox="1"/>
          <p:nvPr/>
        </p:nvSpPr>
        <p:spPr>
          <a:xfrm>
            <a:off x="461963" y="4151481"/>
            <a:ext cx="11592560" cy="1323439"/>
          </a:xfrm>
          <a:prstGeom prst="rect">
            <a:avLst/>
          </a:prstGeom>
          <a:noFill/>
        </p:spPr>
        <p:txBody>
          <a:bodyPr wrap="square">
            <a:spAutoFit/>
          </a:bodyPr>
          <a:lstStyle/>
          <a:p>
            <a:r>
              <a:rPr lang="en-US" sz="2000" i="0" u="none" strike="noStrike" dirty="0">
                <a:effectLst/>
                <a:latin typeface="Verdana" panose="020B0604030504040204" pitchFamily="34" charset="0"/>
                <a:ea typeface="Verdana" panose="020B0604030504040204" pitchFamily="34" charset="0"/>
              </a:rPr>
              <a:t>Hadrat Abu Huraira</a:t>
            </a:r>
            <a:r>
              <a:rPr lang="en-US" sz="2000" i="0" u="none" strike="noStrike" baseline="30000" dirty="0">
                <a:effectLst/>
                <a:latin typeface="Verdana" panose="020B0604030504040204" pitchFamily="34" charset="0"/>
                <a:ea typeface="Verdana" panose="020B0604030504040204" pitchFamily="34" charset="0"/>
              </a:rPr>
              <a:t>ra</a:t>
            </a:r>
            <a:r>
              <a:rPr lang="en-US" sz="2000" i="0" u="none" strike="noStrike" dirty="0">
                <a:effectLst/>
                <a:latin typeface="Verdana" panose="020B0604030504040204" pitchFamily="34" charset="0"/>
                <a:ea typeface="Verdana" panose="020B0604030504040204" pitchFamily="34" charset="0"/>
              </a:rPr>
              <a:t> reported</a:t>
            </a:r>
            <a:r>
              <a:rPr lang="en-US" sz="2000" dirty="0">
                <a:latin typeface="Verdana" panose="020B0604030504040204" pitchFamily="34" charset="0"/>
                <a:ea typeface="Verdana" panose="020B0604030504040204" pitchFamily="34" charset="0"/>
              </a:rPr>
              <a:t>: </a:t>
            </a:r>
            <a:r>
              <a:rPr lang="en-US" sz="2000" b="0" i="0" u="none" strike="noStrike" dirty="0">
                <a:effectLst/>
                <a:latin typeface="Verdana" panose="020B0604030504040204" pitchFamily="34" charset="0"/>
                <a:ea typeface="Verdana" panose="020B0604030504040204" pitchFamily="34" charset="0"/>
              </a:rPr>
              <a:t>The Prophet</a:t>
            </a:r>
            <a:r>
              <a:rPr lang="en-US" sz="2000" b="0" i="0" u="none" strike="noStrike" baseline="30000" dirty="0">
                <a:effectLst/>
                <a:latin typeface="Verdana" panose="020B0604030504040204" pitchFamily="34" charset="0"/>
                <a:ea typeface="Verdana" panose="020B0604030504040204" pitchFamily="34" charset="0"/>
              </a:rPr>
              <a:t>sa</a:t>
            </a:r>
            <a:r>
              <a:rPr lang="en-US" sz="2000" b="0" i="0" u="none" strike="noStrike" dirty="0">
                <a:effectLst/>
                <a:latin typeface="Verdana" panose="020B0604030504040204" pitchFamily="34" charset="0"/>
                <a:ea typeface="Verdana" panose="020B0604030504040204" pitchFamily="34" charset="0"/>
              </a:rPr>
              <a:t> said, “May Allah have mercy on a man who gets up at night and prays, and awakens his wife; if she refuses, he should sprinkle water on her face. May Allah have mercy on a woman who gets up at night and prays, and awakens her husband; if he refuses, she would sprinkle water on his face”.</a:t>
            </a:r>
          </a:p>
        </p:txBody>
      </p:sp>
      <p:grpSp>
        <p:nvGrpSpPr>
          <p:cNvPr id="4" name="Group 3">
            <a:extLst>
              <a:ext uri="{FF2B5EF4-FFF2-40B4-BE49-F238E27FC236}">
                <a16:creationId xmlns:a16="http://schemas.microsoft.com/office/drawing/2014/main" id="{E117A404-A3DA-9B35-91C2-A9467492E0DD}"/>
              </a:ext>
            </a:extLst>
          </p:cNvPr>
          <p:cNvGrpSpPr/>
          <p:nvPr/>
        </p:nvGrpSpPr>
        <p:grpSpPr>
          <a:xfrm>
            <a:off x="299720" y="1525768"/>
            <a:ext cx="11592560" cy="2315261"/>
            <a:chOff x="299720" y="1120676"/>
            <a:chExt cx="11592560" cy="2315261"/>
          </a:xfrm>
        </p:grpSpPr>
        <p:pic>
          <p:nvPicPr>
            <p:cNvPr id="5" name="Picture 4">
              <a:extLst>
                <a:ext uri="{FF2B5EF4-FFF2-40B4-BE49-F238E27FC236}">
                  <a16:creationId xmlns:a16="http://schemas.microsoft.com/office/drawing/2014/main" id="{B4F23DF7-C821-6775-983B-8FAE1ADBA999}"/>
                </a:ext>
              </a:extLst>
            </p:cNvPr>
            <p:cNvPicPr>
              <a:picLocks noChangeAspect="1"/>
            </p:cNvPicPr>
            <p:nvPr/>
          </p:nvPicPr>
          <p:blipFill>
            <a:blip r:embed="rId3"/>
            <a:stretch>
              <a:fillRect/>
            </a:stretch>
          </p:blipFill>
          <p:spPr>
            <a:xfrm>
              <a:off x="6592236" y="1127613"/>
              <a:ext cx="5074954" cy="2182861"/>
            </a:xfrm>
            <a:prstGeom prst="rect">
              <a:avLst/>
            </a:prstGeom>
          </p:spPr>
        </p:pic>
        <p:sp>
          <p:nvSpPr>
            <p:cNvPr id="6" name="TextBox 5">
              <a:extLst>
                <a:ext uri="{FF2B5EF4-FFF2-40B4-BE49-F238E27FC236}">
                  <a16:creationId xmlns:a16="http://schemas.microsoft.com/office/drawing/2014/main" id="{7DDC5D50-EC14-7224-FC7F-DB6BAE55F89B}"/>
                </a:ext>
              </a:extLst>
            </p:cNvPr>
            <p:cNvSpPr txBox="1"/>
            <p:nvPr/>
          </p:nvSpPr>
          <p:spPr>
            <a:xfrm>
              <a:off x="461963" y="1127613"/>
              <a:ext cx="5847397" cy="2308324"/>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O Allah, Bless Muhammad</a:t>
              </a:r>
              <a:r>
                <a:rPr kumimoji="0" lang="en-US" sz="1800" b="0" i="0" u="none" strike="noStrike" kern="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rPr>
                <a:t>sa</a:t>
              </a:r>
              <a:r>
                <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 and the people of Muhammad</a:t>
              </a:r>
              <a:r>
                <a:rPr kumimoji="0" lang="en-US" sz="1800" b="0" i="0" u="none" strike="noStrike" kern="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rPr>
                <a:t>sa</a:t>
              </a:r>
              <a:r>
                <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 as Thou didst bless Abraham and the people of Abraham. Thou art indeed the Praiseworthy, the Glorious. Prosper, O Allah, Muhammad</a:t>
              </a:r>
              <a:r>
                <a:rPr kumimoji="0" lang="en-US" sz="1800" b="0" i="0" u="none" strike="noStrike" kern="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rPr>
                <a:t>sa</a:t>
              </a:r>
              <a:r>
                <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 and the people of Muhammad</a:t>
              </a:r>
              <a:r>
                <a:rPr kumimoji="0" lang="en-US" sz="1800" b="0" i="0" u="none" strike="noStrike" kern="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rPr>
                <a:t>sa</a:t>
              </a:r>
              <a:r>
                <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 as Thou didst prosper Abraham and the people of Abraham. Thou are the Praiseworthy, the Glorious</a:t>
              </a:r>
            </a:p>
          </p:txBody>
        </p:sp>
        <p:sp>
          <p:nvSpPr>
            <p:cNvPr id="7" name="Rectangle: Rounded Corners 6">
              <a:extLst>
                <a:ext uri="{FF2B5EF4-FFF2-40B4-BE49-F238E27FC236}">
                  <a16:creationId xmlns:a16="http://schemas.microsoft.com/office/drawing/2014/main" id="{E2F81BAE-6881-25E8-D1A1-B36A7AC1B06A}"/>
                </a:ext>
              </a:extLst>
            </p:cNvPr>
            <p:cNvSpPr/>
            <p:nvPr/>
          </p:nvSpPr>
          <p:spPr>
            <a:xfrm>
              <a:off x="299720" y="1120676"/>
              <a:ext cx="11592560" cy="2308324"/>
            </a:xfrm>
            <a:prstGeom prst="roundRect">
              <a:avLst/>
            </a:prstGeom>
            <a:no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10" name="TextBox 9">
            <a:extLst>
              <a:ext uri="{FF2B5EF4-FFF2-40B4-BE49-F238E27FC236}">
                <a16:creationId xmlns:a16="http://schemas.microsoft.com/office/drawing/2014/main" id="{C130D8DC-D4D4-FBEC-5AC5-245E6DA34C16}"/>
              </a:ext>
            </a:extLst>
          </p:cNvPr>
          <p:cNvSpPr txBox="1"/>
          <p:nvPr/>
        </p:nvSpPr>
        <p:spPr>
          <a:xfrm>
            <a:off x="6563043" y="5616095"/>
            <a:ext cx="5491480" cy="338554"/>
          </a:xfrm>
          <a:prstGeom prst="rect">
            <a:avLst/>
          </a:prstGeom>
          <a:noFill/>
        </p:spPr>
        <p:txBody>
          <a:bodyPr wrap="square">
            <a:spAutoFit/>
          </a:bodyPr>
          <a:lstStyle/>
          <a:p>
            <a:pPr algn="r"/>
            <a:r>
              <a:rPr lang="en-US" sz="1600" b="1" i="1" dirty="0">
                <a:latin typeface="Verdana" panose="020B0604030504040204" pitchFamily="34" charset="0"/>
                <a:ea typeface="Verdana" panose="020B0604030504040204" pitchFamily="34" charset="0"/>
              </a:rPr>
              <a:t>Sunan Abi Dawud, Hadith #1308</a:t>
            </a:r>
          </a:p>
        </p:txBody>
      </p:sp>
      <p:sp>
        <p:nvSpPr>
          <p:cNvPr id="11" name="TextBox 10">
            <a:extLst>
              <a:ext uri="{FF2B5EF4-FFF2-40B4-BE49-F238E27FC236}">
                <a16:creationId xmlns:a16="http://schemas.microsoft.com/office/drawing/2014/main" id="{EF5E5A6D-8245-B425-4673-8B54BC78E416}"/>
              </a:ext>
            </a:extLst>
          </p:cNvPr>
          <p:cNvSpPr txBox="1"/>
          <p:nvPr/>
        </p:nvSpPr>
        <p:spPr>
          <a:xfrm>
            <a:off x="10575926" y="72144"/>
            <a:ext cx="1550034" cy="400110"/>
          </a:xfrm>
          <a:prstGeom prst="rect">
            <a:avLst/>
          </a:prstGeom>
          <a:noFill/>
        </p:spPr>
        <p:txBody>
          <a:bodyPr wrap="square">
            <a:spAutoFit/>
          </a:bodyPr>
          <a:lstStyle/>
          <a:p>
            <a:pPr algn="r"/>
            <a:r>
              <a:rPr lang="en-US" sz="2000" b="1" dirty="0">
                <a:solidFill>
                  <a:schemeClr val="bg1"/>
                </a:solidFill>
                <a:latin typeface="Verdana" panose="020B0604030504040204" pitchFamily="34" charset="0"/>
                <a:ea typeface="Verdana" panose="020B0604030504040204" pitchFamily="34" charset="0"/>
              </a:rPr>
              <a:t>Hadith</a:t>
            </a:r>
          </a:p>
        </p:txBody>
      </p:sp>
      <p:sp>
        <p:nvSpPr>
          <p:cNvPr id="12" name="Slide Number Placeholder 11">
            <a:extLst>
              <a:ext uri="{FF2B5EF4-FFF2-40B4-BE49-F238E27FC236}">
                <a16:creationId xmlns:a16="http://schemas.microsoft.com/office/drawing/2014/main" id="{1225F10A-90AC-C79A-132A-91ED5DE4E50D}"/>
              </a:ext>
            </a:extLst>
          </p:cNvPr>
          <p:cNvSpPr>
            <a:spLocks noGrp="1"/>
          </p:cNvSpPr>
          <p:nvPr>
            <p:ph type="sldNum" sz="quarter" idx="12"/>
          </p:nvPr>
        </p:nvSpPr>
        <p:spPr/>
        <p:txBody>
          <a:bodyPr/>
          <a:lstStyle/>
          <a:p>
            <a:fld id="{A765CC5E-8052-F244-B94C-173FF7AA6EEC}" type="slidenum">
              <a:rPr lang="en-US" smtClean="0"/>
              <a:t>6</a:t>
            </a:fld>
            <a:endParaRPr lang="en-US"/>
          </a:p>
        </p:txBody>
      </p:sp>
    </p:spTree>
    <p:extLst>
      <p:ext uri="{BB962C8B-B14F-4D97-AF65-F5344CB8AC3E}">
        <p14:creationId xmlns:p14="http://schemas.microsoft.com/office/powerpoint/2010/main" val="1903103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D46E2DE-B738-3440-621F-8114CAA97BC4}"/>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A6238275-F059-993F-B33E-C0804F43B50A}"/>
              </a:ext>
            </a:extLst>
          </p:cNvPr>
          <p:cNvSpPr txBox="1"/>
          <p:nvPr/>
        </p:nvSpPr>
        <p:spPr>
          <a:xfrm>
            <a:off x="2119148" y="2850390"/>
            <a:ext cx="7953703" cy="584775"/>
          </a:xfrm>
          <a:prstGeom prst="rect">
            <a:avLst/>
          </a:prstGeom>
          <a:noFill/>
        </p:spPr>
        <p:txBody>
          <a:bodyPr wrap="square">
            <a:spAutoFit/>
          </a:bodyPr>
          <a:lstStyle/>
          <a:p>
            <a:pPr algn="ctr"/>
            <a:r>
              <a:rPr lang="en-US" sz="3200" b="1" dirty="0">
                <a:latin typeface="Verdana" panose="020B0604030504040204" pitchFamily="34" charset="0"/>
                <a:ea typeface="Verdana" panose="020B0604030504040204" pitchFamily="34" charset="0"/>
              </a:rPr>
              <a:t>The Holy Quran Discussion</a:t>
            </a:r>
          </a:p>
        </p:txBody>
      </p:sp>
      <p:sp>
        <p:nvSpPr>
          <p:cNvPr id="12" name="Slide Number Placeholder 11">
            <a:extLst>
              <a:ext uri="{FF2B5EF4-FFF2-40B4-BE49-F238E27FC236}">
                <a16:creationId xmlns:a16="http://schemas.microsoft.com/office/drawing/2014/main" id="{1E5C88DE-7E11-8C93-5853-733B13456C44}"/>
              </a:ext>
            </a:extLst>
          </p:cNvPr>
          <p:cNvSpPr>
            <a:spLocks noGrp="1"/>
          </p:cNvSpPr>
          <p:nvPr>
            <p:ph type="sldNum" sz="quarter" idx="12"/>
          </p:nvPr>
        </p:nvSpPr>
        <p:spPr/>
        <p:txBody>
          <a:bodyPr/>
          <a:lstStyle/>
          <a:p>
            <a:fld id="{A765CC5E-8052-F244-B94C-173FF7AA6EEC}" type="slidenum">
              <a:rPr lang="en-US" smtClean="0"/>
              <a:t>7</a:t>
            </a:fld>
            <a:endParaRPr lang="en-US"/>
          </a:p>
        </p:txBody>
      </p:sp>
    </p:spTree>
    <p:extLst>
      <p:ext uri="{BB962C8B-B14F-4D97-AF65-F5344CB8AC3E}">
        <p14:creationId xmlns:p14="http://schemas.microsoft.com/office/powerpoint/2010/main" val="3586501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133E50C-6FA3-8185-37E9-130721BA40EA}"/>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D16F8A16-E815-63EA-E81E-2D62E8D7BB23}"/>
              </a:ext>
            </a:extLst>
          </p:cNvPr>
          <p:cNvSpPr txBox="1"/>
          <p:nvPr/>
        </p:nvSpPr>
        <p:spPr>
          <a:xfrm>
            <a:off x="1737360" y="4401412"/>
            <a:ext cx="4554646" cy="307777"/>
          </a:xfrm>
          <a:prstGeom prst="rect">
            <a:avLst/>
          </a:prstGeom>
          <a:noFill/>
        </p:spPr>
        <p:txBody>
          <a:bodyPr wrap="square" rtlCol="0">
            <a:spAutoFit/>
          </a:bodyPr>
          <a:lstStyle/>
          <a:p>
            <a:pPr algn="r"/>
            <a:r>
              <a:rPr lang="en-US" sz="1400" b="1" i="1" dirty="0">
                <a:latin typeface="Verdana" panose="020B0604030504040204" pitchFamily="34" charset="0"/>
                <a:ea typeface="Verdana" panose="020B0604030504040204" pitchFamily="34" charset="0"/>
              </a:rPr>
              <a:t>Chapter 25, Al Furqan, Verse 75</a:t>
            </a:r>
          </a:p>
        </p:txBody>
      </p:sp>
      <p:sp>
        <p:nvSpPr>
          <p:cNvPr id="6" name="TextBox 5">
            <a:extLst>
              <a:ext uri="{FF2B5EF4-FFF2-40B4-BE49-F238E27FC236}">
                <a16:creationId xmlns:a16="http://schemas.microsoft.com/office/drawing/2014/main" id="{32963FB5-A757-7D07-C836-274B5D219EF2}"/>
              </a:ext>
            </a:extLst>
          </p:cNvPr>
          <p:cNvSpPr txBox="1"/>
          <p:nvPr/>
        </p:nvSpPr>
        <p:spPr>
          <a:xfrm>
            <a:off x="5666740" y="0"/>
            <a:ext cx="6419849" cy="400110"/>
          </a:xfrm>
          <a:prstGeom prst="rect">
            <a:avLst/>
          </a:prstGeom>
          <a:noFill/>
        </p:spPr>
        <p:txBody>
          <a:bodyPr wrap="square">
            <a:spAutoFit/>
          </a:bodyPr>
          <a:lstStyle/>
          <a:p>
            <a:pPr algn="r"/>
            <a:r>
              <a:rPr lang="en-US" sz="2000" b="1" dirty="0">
                <a:solidFill>
                  <a:schemeClr val="bg1"/>
                </a:solidFill>
                <a:latin typeface="Verdana" panose="020B0604030504040204" pitchFamily="34" charset="0"/>
                <a:ea typeface="Verdana" panose="020B0604030504040204" pitchFamily="34" charset="0"/>
              </a:rPr>
              <a:t>Recitation of the Holy Quran</a:t>
            </a:r>
          </a:p>
        </p:txBody>
      </p:sp>
      <p:sp>
        <p:nvSpPr>
          <p:cNvPr id="7" name="Slide Number Placeholder 6">
            <a:extLst>
              <a:ext uri="{FF2B5EF4-FFF2-40B4-BE49-F238E27FC236}">
                <a16:creationId xmlns:a16="http://schemas.microsoft.com/office/drawing/2014/main" id="{3CBB45CC-0A18-CF7F-8F5B-EF419B9DCF25}"/>
              </a:ext>
            </a:extLst>
          </p:cNvPr>
          <p:cNvSpPr>
            <a:spLocks noGrp="1"/>
          </p:cNvSpPr>
          <p:nvPr>
            <p:ph type="sldNum" sz="quarter" idx="12"/>
          </p:nvPr>
        </p:nvSpPr>
        <p:spPr/>
        <p:txBody>
          <a:bodyPr/>
          <a:lstStyle/>
          <a:p>
            <a:fld id="{A765CC5E-8052-F244-B94C-173FF7AA6EEC}" type="slidenum">
              <a:rPr lang="en-US" smtClean="0"/>
              <a:t>8</a:t>
            </a:fld>
            <a:endParaRPr lang="en-US"/>
          </a:p>
        </p:txBody>
      </p:sp>
      <p:pic>
        <p:nvPicPr>
          <p:cNvPr id="10" name="Picture 9">
            <a:extLst>
              <a:ext uri="{FF2B5EF4-FFF2-40B4-BE49-F238E27FC236}">
                <a16:creationId xmlns:a16="http://schemas.microsoft.com/office/drawing/2014/main" id="{255D0A94-79E6-1BD9-12BC-BB16B84313F1}"/>
              </a:ext>
            </a:extLst>
          </p:cNvPr>
          <p:cNvPicPr>
            <a:picLocks noChangeAspect="1"/>
          </p:cNvPicPr>
          <p:nvPr/>
        </p:nvPicPr>
        <p:blipFill>
          <a:blip r:embed="rId3"/>
          <a:stretch>
            <a:fillRect/>
          </a:stretch>
        </p:blipFill>
        <p:spPr>
          <a:xfrm>
            <a:off x="6292006" y="2293564"/>
            <a:ext cx="5616427" cy="1295512"/>
          </a:xfrm>
          <a:prstGeom prst="rect">
            <a:avLst/>
          </a:prstGeom>
        </p:spPr>
      </p:pic>
      <p:pic>
        <p:nvPicPr>
          <p:cNvPr id="12" name="Picture 11">
            <a:extLst>
              <a:ext uri="{FF2B5EF4-FFF2-40B4-BE49-F238E27FC236}">
                <a16:creationId xmlns:a16="http://schemas.microsoft.com/office/drawing/2014/main" id="{4978DD57-6C60-C428-49D3-7B6E319CA9B3}"/>
              </a:ext>
            </a:extLst>
          </p:cNvPr>
          <p:cNvPicPr>
            <a:picLocks noChangeAspect="1"/>
          </p:cNvPicPr>
          <p:nvPr/>
        </p:nvPicPr>
        <p:blipFill>
          <a:blip r:embed="rId4"/>
          <a:stretch>
            <a:fillRect/>
          </a:stretch>
        </p:blipFill>
        <p:spPr>
          <a:xfrm>
            <a:off x="702705" y="2293564"/>
            <a:ext cx="5197290" cy="1752752"/>
          </a:xfrm>
          <a:prstGeom prst="rect">
            <a:avLst/>
          </a:prstGeom>
        </p:spPr>
      </p:pic>
    </p:spTree>
    <p:extLst>
      <p:ext uri="{BB962C8B-B14F-4D97-AF65-F5344CB8AC3E}">
        <p14:creationId xmlns:p14="http://schemas.microsoft.com/office/powerpoint/2010/main" val="2203742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E0FAA52-AF52-D0D2-739D-C2C0723377EE}"/>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9B5E0A76-34CF-67B4-CAD7-A690349B183B}"/>
              </a:ext>
            </a:extLst>
          </p:cNvPr>
          <p:cNvSpPr txBox="1">
            <a:spLocks/>
          </p:cNvSpPr>
          <p:nvPr/>
        </p:nvSpPr>
        <p:spPr>
          <a:xfrm>
            <a:off x="634999" y="1490345"/>
            <a:ext cx="11423503" cy="432187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r>
              <a:rPr lang="en-US" dirty="0">
                <a:latin typeface="Verdana" panose="020B0604030504040204" pitchFamily="34" charset="0"/>
                <a:ea typeface="Verdana" panose="020B0604030504040204" pitchFamily="34" charset="0"/>
              </a:rPr>
              <a:t>One Nasir was harsh in his approach at his home. He had instructed his wife that he would want freshly prepared hot food ready when he gets home from work. He also expected his home to always be clean and tidy. His wife was always very busy cooking cleaning and taking care of the children in the evening. One night after dinner, he got up and was getting ready to leave. His wife wanted to know where was he going. He said, “I am going to go sit with my friends, you never have any time for me”.</a:t>
            </a:r>
          </a:p>
          <a:p>
            <a:pPr algn="l">
              <a:spcBef>
                <a:spcPts val="0"/>
              </a:spcBef>
            </a:pPr>
            <a:endParaRPr lang="en-US" dirty="0">
              <a:latin typeface="Verdana" panose="020B0604030504040204" pitchFamily="34" charset="0"/>
              <a:ea typeface="Verdana" panose="020B0604030504040204" pitchFamily="34" charset="0"/>
            </a:endParaRPr>
          </a:p>
          <a:p>
            <a:pPr algn="l">
              <a:spcBef>
                <a:spcPts val="0"/>
              </a:spcBef>
            </a:pPr>
            <a:r>
              <a:rPr lang="en-US" dirty="0">
                <a:latin typeface="Verdana" panose="020B0604030504040204" pitchFamily="34" charset="0"/>
                <a:ea typeface="Verdana" panose="020B0604030504040204" pitchFamily="34" charset="0"/>
              </a:rPr>
              <a:t>Is his response acceptable?</a:t>
            </a:r>
          </a:p>
          <a:p>
            <a:pPr algn="l">
              <a:spcBef>
                <a:spcPts val="0"/>
              </a:spcBef>
            </a:pPr>
            <a:r>
              <a:rPr lang="en-US" dirty="0">
                <a:latin typeface="Verdana" panose="020B0604030504040204" pitchFamily="34" charset="0"/>
                <a:ea typeface="Verdana" panose="020B0604030504040204" pitchFamily="34" charset="0"/>
              </a:rPr>
              <a:t>Do you see anything wrong with this couple?</a:t>
            </a:r>
          </a:p>
        </p:txBody>
      </p:sp>
      <p:sp>
        <p:nvSpPr>
          <p:cNvPr id="4" name="TextBox 3">
            <a:extLst>
              <a:ext uri="{FF2B5EF4-FFF2-40B4-BE49-F238E27FC236}">
                <a16:creationId xmlns:a16="http://schemas.microsoft.com/office/drawing/2014/main" id="{529671E6-8505-62CD-1267-C8B94ADEE510}"/>
              </a:ext>
            </a:extLst>
          </p:cNvPr>
          <p:cNvSpPr txBox="1"/>
          <p:nvPr/>
        </p:nvSpPr>
        <p:spPr>
          <a:xfrm>
            <a:off x="5962503" y="84574"/>
            <a:ext cx="6096000" cy="400110"/>
          </a:xfrm>
          <a:prstGeom prst="rect">
            <a:avLst/>
          </a:prstGeom>
          <a:noFill/>
        </p:spPr>
        <p:txBody>
          <a:bodyPr wrap="square">
            <a:spAutoFit/>
          </a:bodyPr>
          <a:lstStyle/>
          <a:p>
            <a:pPr algn="r"/>
            <a:r>
              <a:rPr lang="en-US" sz="2000" b="1" dirty="0">
                <a:solidFill>
                  <a:schemeClr val="bg1"/>
                </a:solidFill>
                <a:latin typeface="Verdana" panose="020B0604030504040204" pitchFamily="34" charset="0"/>
                <a:ea typeface="Verdana" panose="020B0604030504040204" pitchFamily="34" charset="0"/>
              </a:rPr>
              <a:t>Discussion</a:t>
            </a:r>
            <a:endParaRPr lang="en-US" sz="2000" b="1" dirty="0">
              <a:solidFill>
                <a:schemeClr val="bg1"/>
              </a:solidFill>
            </a:endParaRPr>
          </a:p>
        </p:txBody>
      </p:sp>
      <p:sp>
        <p:nvSpPr>
          <p:cNvPr id="5" name="Slide Number Placeholder 4">
            <a:extLst>
              <a:ext uri="{FF2B5EF4-FFF2-40B4-BE49-F238E27FC236}">
                <a16:creationId xmlns:a16="http://schemas.microsoft.com/office/drawing/2014/main" id="{40A0C3FC-A6B0-D6CA-5DEB-7E445B825FC6}"/>
              </a:ext>
            </a:extLst>
          </p:cNvPr>
          <p:cNvSpPr>
            <a:spLocks noGrp="1"/>
          </p:cNvSpPr>
          <p:nvPr>
            <p:ph type="sldNum" sz="quarter" idx="12"/>
          </p:nvPr>
        </p:nvSpPr>
        <p:spPr/>
        <p:txBody>
          <a:bodyPr/>
          <a:lstStyle/>
          <a:p>
            <a:fld id="{A765CC5E-8052-F244-B94C-173FF7AA6EEC}" type="slidenum">
              <a:rPr lang="en-US" smtClean="0"/>
              <a:t>9</a:t>
            </a:fld>
            <a:endParaRPr lang="en-US"/>
          </a:p>
        </p:txBody>
      </p:sp>
    </p:spTree>
    <p:extLst>
      <p:ext uri="{BB962C8B-B14F-4D97-AF65-F5344CB8AC3E}">
        <p14:creationId xmlns:p14="http://schemas.microsoft.com/office/powerpoint/2010/main" val="3001922952"/>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LinenBook">
  <a:themeElements>
    <a:clrScheme name="LinenBook">
      <a:dk1>
        <a:srgbClr val="363929"/>
      </a:dk1>
      <a:lt1>
        <a:srgbClr val="181039"/>
      </a:lt1>
      <a:dk2>
        <a:srgbClr val="5C5C5C"/>
      </a:dk2>
      <a:lt2>
        <a:srgbClr val="E0E0E0"/>
      </a:lt2>
      <a:accent1>
        <a:srgbClr val="768893"/>
      </a:accent1>
      <a:accent2>
        <a:srgbClr val="81914E"/>
      </a:accent2>
      <a:accent3>
        <a:srgbClr val="CCA156"/>
      </a:accent3>
      <a:accent4>
        <a:srgbClr val="AD6D3D"/>
      </a:accent4>
      <a:accent5>
        <a:srgbClr val="A5322E"/>
      </a:accent5>
      <a:accent6>
        <a:srgbClr val="705A64"/>
      </a:accent6>
      <a:hlink>
        <a:srgbClr val="0000FF"/>
      </a:hlink>
      <a:folHlink>
        <a:srgbClr val="FF00FF"/>
      </a:folHlink>
    </a:clrScheme>
    <a:fontScheme name="LinenBook">
      <a:majorFont>
        <a:latin typeface="Optima"/>
        <a:ea typeface="Optima"/>
        <a:cs typeface="Optima"/>
      </a:majorFont>
      <a:minorFont>
        <a:latin typeface="Optima"/>
        <a:ea typeface="Optima"/>
        <a:cs typeface="Optima"/>
      </a:minorFont>
    </a:fontScheme>
    <a:fmtScheme name="LinenBoo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647700" rtl="0" fontAlgn="auto" latinLnBrk="0" hangingPunct="0">
          <a:lnSpc>
            <a:spcPct val="100000"/>
          </a:lnSpc>
          <a:spcBef>
            <a:spcPts val="0"/>
          </a:spcBef>
          <a:spcAft>
            <a:spcPts val="0"/>
          </a:spcAft>
          <a:buClrTx/>
          <a:buSzTx/>
          <a:buFontTx/>
          <a:buNone/>
          <a:tabLst/>
          <a:defRPr kumimoji="0" sz="4400" b="0" i="0" u="none" strike="noStrike" cap="none" spc="0" normalizeH="0" baseline="0">
            <a:ln>
              <a:noFill/>
            </a:ln>
            <a:solidFill>
              <a:srgbClr val="FFFFFF"/>
            </a:solidFill>
            <a:effectLst>
              <a:outerShdw blurRad="25400" dist="12700" dir="5400000" rotWithShape="0">
                <a:srgbClr val="000000">
                  <a:alpha val="50000"/>
                </a:srgbClr>
              </a:outerShdw>
            </a:effectLst>
            <a:uFillTx/>
            <a:latin typeface="+mn-lt"/>
            <a:ea typeface="+mn-ea"/>
            <a:cs typeface="+mn-cs"/>
            <a:sym typeface="Optim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6477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363929"/>
            </a:solidFill>
            <a:effectLst/>
            <a:uFillTx/>
            <a:latin typeface="+mn-lt"/>
            <a:ea typeface="+mn-ea"/>
            <a:cs typeface="+mn-cs"/>
            <a:sym typeface="Optim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25420</TotalTime>
  <Words>2138</Words>
  <Application>Microsoft Office PowerPoint</Application>
  <PresentationFormat>Widescreen</PresentationFormat>
  <Paragraphs>187</Paragraphs>
  <Slides>32</Slides>
  <Notes>0</Notes>
  <HiddenSlides>0</HiddenSlides>
  <MMClips>1</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32</vt:i4>
      </vt:variant>
    </vt:vector>
  </HeadingPairs>
  <TitlesOfParts>
    <vt:vector size="44" baseType="lpstr">
      <vt:lpstr>Aptos</vt:lpstr>
      <vt:lpstr>Aptos Display</vt:lpstr>
      <vt:lpstr>Arial</vt:lpstr>
      <vt:lpstr>Calibri</vt:lpstr>
      <vt:lpstr>Ink Free</vt:lpstr>
      <vt:lpstr>Jameel Noori Nastaleeq</vt:lpstr>
      <vt:lpstr>Optima</vt:lpstr>
      <vt:lpstr>Overpass</vt:lpstr>
      <vt:lpstr>Verdana</vt:lpstr>
      <vt:lpstr>Office Theme</vt:lpstr>
      <vt:lpstr>1_Office Theme</vt:lpstr>
      <vt:lpstr>LinenBook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Many Health Benefits of Fasting</vt:lpstr>
      <vt:lpstr>Fasting Quotes </vt:lpstr>
      <vt:lpstr>Many benefits of Fasting</vt:lpstr>
      <vt:lpstr>Many benefits of Fasting</vt:lpstr>
      <vt:lpstr>Many benefits of Fasting</vt:lpstr>
      <vt:lpstr>Many benefits of Fasting</vt:lpstr>
      <vt:lpstr>Who should not fast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Naveed M</dc:creator>
  <cp:lastModifiedBy>Nasir Bukhari</cp:lastModifiedBy>
  <cp:revision>53</cp:revision>
  <dcterms:created xsi:type="dcterms:W3CDTF">2024-12-05T17:25:45Z</dcterms:created>
  <dcterms:modified xsi:type="dcterms:W3CDTF">2025-01-16T05:19:07Z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5d47762-d1c3-476b-91fd-63cae19eaafb_Enabled">
    <vt:lpwstr>true</vt:lpwstr>
  </property>
  <property fmtid="{D5CDD505-2E9C-101B-9397-08002B2CF9AE}" pid="3" name="MSIP_Label_d5d47762-d1c3-476b-91fd-63cae19eaafb_SetDate">
    <vt:lpwstr>2024-12-11T10:32:16Z</vt:lpwstr>
  </property>
  <property fmtid="{D5CDD505-2E9C-101B-9397-08002B2CF9AE}" pid="4" name="MSIP_Label_d5d47762-d1c3-476b-91fd-63cae19eaafb_Method">
    <vt:lpwstr>Standard</vt:lpwstr>
  </property>
  <property fmtid="{D5CDD505-2E9C-101B-9397-08002B2CF9AE}" pid="5" name="MSIP_Label_d5d47762-d1c3-476b-91fd-63cae19eaafb_Name">
    <vt:lpwstr>d5d47762-d1c3-476b-91fd-63cae19eaafb</vt:lpwstr>
  </property>
  <property fmtid="{D5CDD505-2E9C-101B-9397-08002B2CF9AE}" pid="6" name="MSIP_Label_d5d47762-d1c3-476b-91fd-63cae19eaafb_SiteId">
    <vt:lpwstr>8e61d5fe-7749-4e76-88ee-6d8799ae8143</vt:lpwstr>
  </property>
  <property fmtid="{D5CDD505-2E9C-101B-9397-08002B2CF9AE}" pid="7" name="MSIP_Label_d5d47762-d1c3-476b-91fd-63cae19eaafb_ActionId">
    <vt:lpwstr>1f12defe-ae79-4407-a468-6afd91e14663</vt:lpwstr>
  </property>
  <property fmtid="{D5CDD505-2E9C-101B-9397-08002B2CF9AE}" pid="8" name="MSIP_Label_d5d47762-d1c3-476b-91fd-63cae19eaafb_ContentBits">
    <vt:lpwstr>0</vt:lpwstr>
  </property>
</Properties>
</file>