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embeddedFontLst>
    <p:embeddedFont>
      <p:font typeface="Helvetica Neue"/>
      <p:regular r:id="rId36"/>
      <p:bold r:id="rId37"/>
      <p:italic r:id="rId38"/>
      <p:boldItalic r:id="rId39"/>
    </p:embeddedFont>
    <p:embeddedFont>
      <p:font typeface="Helvetica Neue Ligh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jbnzn1HoA4kF6omX+tD9l0LobP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Light-regular.fntdata"/><Relationship Id="rId20" Type="http://schemas.openxmlformats.org/officeDocument/2006/relationships/slide" Target="slides/slide15.xml"/><Relationship Id="rId42" Type="http://schemas.openxmlformats.org/officeDocument/2006/relationships/font" Target="fonts/HelveticaNeueLight-italic.fntdata"/><Relationship Id="rId41" Type="http://schemas.openxmlformats.org/officeDocument/2006/relationships/font" Target="fonts/HelveticaNeueLight-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HelveticaNeueLight-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HelveticaNeue-bold.fntdata"/><Relationship Id="rId14" Type="http://schemas.openxmlformats.org/officeDocument/2006/relationships/slide" Target="slides/slide9.xml"/><Relationship Id="rId36" Type="http://schemas.openxmlformats.org/officeDocument/2006/relationships/font" Target="fonts/HelveticaNeue-regular.fntdata"/><Relationship Id="rId17" Type="http://schemas.openxmlformats.org/officeDocument/2006/relationships/slide" Target="slides/slide12.xml"/><Relationship Id="rId39" Type="http://schemas.openxmlformats.org/officeDocument/2006/relationships/font" Target="fonts/HelveticaNeue-boldItalic.fntdata"/><Relationship Id="rId16" Type="http://schemas.openxmlformats.org/officeDocument/2006/relationships/slide" Target="slides/slide11.xml"/><Relationship Id="rId38" Type="http://schemas.openxmlformats.org/officeDocument/2006/relationships/font" Target="fonts/HelveticaNeue-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 name="Shape 9"/>
        <p:cNvGrpSpPr/>
        <p:nvPr/>
      </p:nvGrpSpPr>
      <p:grpSpPr>
        <a:xfrm>
          <a:off x="0" y="0"/>
          <a:ext cx="0" cy="0"/>
          <a:chOff x="0" y="0"/>
          <a:chExt cx="0" cy="0"/>
        </a:xfrm>
      </p:grpSpPr>
      <p:sp>
        <p:nvSpPr>
          <p:cNvPr id="10" name="Google Shape;10;p32"/>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32"/>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2" name="Google Shape;12;p32"/>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type="tx">
  <p:cSld name="TITLE_AND_BODY">
    <p:spTree>
      <p:nvGrpSpPr>
        <p:cNvPr id="50" name="Shape 50"/>
        <p:cNvGrpSpPr/>
        <p:nvPr/>
      </p:nvGrpSpPr>
      <p:grpSpPr>
        <a:xfrm>
          <a:off x="0" y="0"/>
          <a:ext cx="0" cy="0"/>
          <a:chOff x="0" y="0"/>
          <a:chExt cx="0" cy="0"/>
        </a:xfrm>
      </p:grpSpPr>
      <p:sp>
        <p:nvSpPr>
          <p:cNvPr id="51" name="Google Shape;51;p34"/>
          <p:cNvSpPr/>
          <p:nvPr>
            <p:ph idx="2" type="pic"/>
          </p:nvPr>
        </p:nvSpPr>
        <p:spPr>
          <a:xfrm>
            <a:off x="4808872" y="635501"/>
            <a:ext cx="3604187" cy="72083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52" name="Google Shape;52;p34"/>
          <p:cNvSpPr txBox="1"/>
          <p:nvPr>
            <p:ph type="title"/>
          </p:nvPr>
        </p:nvSpPr>
        <p:spPr>
          <a:xfrm>
            <a:off x="738188" y="984250"/>
            <a:ext cx="3571875" cy="2667000"/>
          </a:xfrm>
          <a:prstGeom prst="rect">
            <a:avLst/>
          </a:prstGeom>
          <a:noFill/>
          <a:ln>
            <a:noFill/>
          </a:ln>
        </p:spPr>
        <p:txBody>
          <a:bodyPr anchorCtr="0" anchor="b" bIns="50800" lIns="50800" spcFirstLastPara="1" rIns="50800" wrap="square" tIns="50800">
            <a:normAutofit/>
          </a:bodyPr>
          <a:lstStyle>
            <a:lvl1pPr lvl="0" algn="l">
              <a:lnSpc>
                <a:spcPct val="90000"/>
              </a:lnSpc>
              <a:spcBef>
                <a:spcPts val="0"/>
              </a:spcBef>
              <a:spcAft>
                <a:spcPts val="0"/>
              </a:spcAft>
              <a:buClr>
                <a:srgbClr val="DEDEDE"/>
              </a:buClr>
              <a:buSzPts val="3375"/>
              <a:buFont typeface="Helvetica Neue"/>
              <a:buNone/>
              <a:defRPr b="1" sz="3375"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53" name="Google Shape;53;p34"/>
          <p:cNvSpPr txBox="1"/>
          <p:nvPr>
            <p:ph idx="1" type="body"/>
          </p:nvPr>
        </p:nvSpPr>
        <p:spPr>
          <a:xfrm>
            <a:off x="738188" y="3651250"/>
            <a:ext cx="3571875" cy="225425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54" name="Google Shape;54;p34"/>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55" name="Shape 55"/>
        <p:cNvGrpSpPr/>
        <p:nvPr/>
      </p:nvGrpSpPr>
      <p:grpSpPr>
        <a:xfrm>
          <a:off x="0" y="0"/>
          <a:ext cx="0" cy="0"/>
          <a:chOff x="0" y="0"/>
          <a:chExt cx="0" cy="0"/>
        </a:xfrm>
      </p:grpSpPr>
      <p:sp>
        <p:nvSpPr>
          <p:cNvPr id="56" name="Google Shape;56;p35"/>
          <p:cNvSpPr/>
          <p:nvPr>
            <p:ph idx="2" type="pic"/>
          </p:nvPr>
        </p:nvSpPr>
        <p:spPr>
          <a:xfrm>
            <a:off x="4981575" y="723900"/>
            <a:ext cx="3429000" cy="685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57" name="Google Shape;57;p35"/>
          <p:cNvSpPr txBox="1"/>
          <p:nvPr>
            <p:ph type="title"/>
          </p:nvPr>
        </p:nvSpPr>
        <p:spPr>
          <a:xfrm>
            <a:off x="723900" y="177800"/>
            <a:ext cx="7691438" cy="1714500"/>
          </a:xfrm>
          <a:prstGeom prst="rect">
            <a:avLst/>
          </a:prstGeom>
          <a:noFill/>
          <a:ln>
            <a:noFill/>
          </a:ln>
        </p:spPr>
        <p:txBody>
          <a:bodyPr anchorCtr="0" anchor="ctr" bIns="50800" lIns="50800" spcFirstLastPara="1" rIns="50800" wrap="square" tIns="50800">
            <a:normAutofit/>
          </a:bodyPr>
          <a:lstStyle>
            <a:lvl1pPr lvl="0" algn="l">
              <a:lnSpc>
                <a:spcPct val="90000"/>
              </a:lnSpc>
              <a:spcBef>
                <a:spcPts val="0"/>
              </a:spcBef>
              <a:spcAft>
                <a:spcPts val="0"/>
              </a:spcAft>
              <a:buClr>
                <a:srgbClr val="558AAB"/>
              </a:buClr>
              <a:buSzPts val="3750"/>
              <a:buFont typeface="Helvetica Neue Light"/>
              <a:buNone/>
              <a:defRPr>
                <a:solidFill>
                  <a:srgbClr val="558AAB"/>
                </a:solidFill>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58" name="Google Shape;58;p35"/>
          <p:cNvSpPr txBox="1"/>
          <p:nvPr>
            <p:ph idx="1" type="body"/>
          </p:nvPr>
        </p:nvSpPr>
        <p:spPr>
          <a:xfrm>
            <a:off x="728663" y="1968500"/>
            <a:ext cx="3762375" cy="4032250"/>
          </a:xfrm>
          <a:prstGeom prst="rect">
            <a:avLst/>
          </a:prstGeom>
          <a:noFill/>
          <a:ln>
            <a:noFill/>
          </a:ln>
        </p:spPr>
        <p:txBody>
          <a:bodyPr anchorCtr="0" anchor="ctr" bIns="50800" lIns="50800" spcFirstLastPara="1" rIns="50800" wrap="square" tIns="50800">
            <a:normAutofit/>
          </a:bodyPr>
          <a:lstStyle>
            <a:lvl1pPr indent="-268605" lvl="0" marL="457200" algn="l">
              <a:lnSpc>
                <a:spcPct val="100000"/>
              </a:lnSpc>
              <a:spcBef>
                <a:spcPts val="1463"/>
              </a:spcBef>
              <a:spcAft>
                <a:spcPts val="0"/>
              </a:spcAft>
              <a:buClr>
                <a:srgbClr val="737373"/>
              </a:buClr>
              <a:buSzPts val="630"/>
              <a:buFont typeface="Helvetica Neue"/>
              <a:buChar char="•"/>
              <a:defRPr sz="1575"/>
            </a:lvl1pPr>
            <a:lvl2pPr indent="-268605" lvl="1" marL="914400" algn="l">
              <a:lnSpc>
                <a:spcPct val="100000"/>
              </a:lnSpc>
              <a:spcBef>
                <a:spcPts val="1463"/>
              </a:spcBef>
              <a:spcAft>
                <a:spcPts val="0"/>
              </a:spcAft>
              <a:buClr>
                <a:srgbClr val="737373"/>
              </a:buClr>
              <a:buSzPts val="630"/>
              <a:buFont typeface="Helvetica Neue"/>
              <a:buChar char="•"/>
              <a:defRPr sz="1575"/>
            </a:lvl2pPr>
            <a:lvl3pPr indent="-268605" lvl="2" marL="1371600" algn="l">
              <a:lnSpc>
                <a:spcPct val="100000"/>
              </a:lnSpc>
              <a:spcBef>
                <a:spcPts val="1463"/>
              </a:spcBef>
              <a:spcAft>
                <a:spcPts val="0"/>
              </a:spcAft>
              <a:buClr>
                <a:srgbClr val="737373"/>
              </a:buClr>
              <a:buSzPts val="630"/>
              <a:buFont typeface="Helvetica Neue"/>
              <a:buChar char="•"/>
              <a:defRPr sz="1575"/>
            </a:lvl3pPr>
            <a:lvl4pPr indent="-268605" lvl="3" marL="1828800" algn="l">
              <a:lnSpc>
                <a:spcPct val="100000"/>
              </a:lnSpc>
              <a:spcBef>
                <a:spcPts val="1463"/>
              </a:spcBef>
              <a:spcAft>
                <a:spcPts val="0"/>
              </a:spcAft>
              <a:buClr>
                <a:srgbClr val="737373"/>
              </a:buClr>
              <a:buSzPts val="630"/>
              <a:buFont typeface="Helvetica Neue"/>
              <a:buChar char="•"/>
              <a:defRPr sz="1575"/>
            </a:lvl4pPr>
            <a:lvl5pPr indent="-268604" lvl="4" marL="2286000" algn="l">
              <a:lnSpc>
                <a:spcPct val="100000"/>
              </a:lnSpc>
              <a:spcBef>
                <a:spcPts val="1463"/>
              </a:spcBef>
              <a:spcAft>
                <a:spcPts val="0"/>
              </a:spcAft>
              <a:buClr>
                <a:srgbClr val="737373"/>
              </a:buClr>
              <a:buSzPts val="630"/>
              <a:buFont typeface="Helvetica Neue"/>
              <a:buChar char="•"/>
              <a:defRPr sz="1575"/>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59" name="Google Shape;59;p35"/>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60" name="Shape 60"/>
        <p:cNvGrpSpPr/>
        <p:nvPr/>
      </p:nvGrpSpPr>
      <p:grpSpPr>
        <a:xfrm>
          <a:off x="0" y="0"/>
          <a:ext cx="0" cy="0"/>
          <a:chOff x="0" y="0"/>
          <a:chExt cx="0" cy="0"/>
        </a:xfrm>
      </p:grpSpPr>
      <p:sp>
        <p:nvSpPr>
          <p:cNvPr id="61" name="Google Shape;61;p36"/>
          <p:cNvSpPr txBox="1"/>
          <p:nvPr>
            <p:ph idx="1" type="body"/>
          </p:nvPr>
        </p:nvSpPr>
        <p:spPr>
          <a:xfrm>
            <a:off x="728662" y="1035050"/>
            <a:ext cx="7691438" cy="4794250"/>
          </a:xfrm>
          <a:prstGeom prst="rect">
            <a:avLst/>
          </a:prstGeom>
          <a:noFill/>
          <a:ln>
            <a:noFill/>
          </a:ln>
        </p:spPr>
        <p:txBody>
          <a:bodyPr anchorCtr="0" anchor="ctr" bIns="50800" lIns="50800" spcFirstLastPara="1" rIns="50800" wrap="square" tIns="50800">
            <a:normAutofit/>
          </a:bodyPr>
          <a:lstStyle>
            <a:lvl1pPr indent="-274320" lvl="0" marL="457200" algn="l">
              <a:lnSpc>
                <a:spcPct val="100000"/>
              </a:lnSpc>
              <a:spcBef>
                <a:spcPts val="1688"/>
              </a:spcBef>
              <a:spcAft>
                <a:spcPts val="0"/>
              </a:spcAft>
              <a:buClr>
                <a:srgbClr val="737373"/>
              </a:buClr>
              <a:buSzPts val="720"/>
              <a:buChar char="•"/>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62" name="Google Shape;62;p36"/>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63" name="Shape 63"/>
        <p:cNvGrpSpPr/>
        <p:nvPr/>
      </p:nvGrpSpPr>
      <p:grpSpPr>
        <a:xfrm>
          <a:off x="0" y="0"/>
          <a:ext cx="0" cy="0"/>
          <a:chOff x="0" y="0"/>
          <a:chExt cx="0" cy="0"/>
        </a:xfrm>
      </p:grpSpPr>
      <p:sp>
        <p:nvSpPr>
          <p:cNvPr id="64" name="Google Shape;64;p45"/>
          <p:cNvSpPr txBox="1"/>
          <p:nvPr>
            <p:ph type="title"/>
          </p:nvPr>
        </p:nvSpPr>
        <p:spPr>
          <a:xfrm>
            <a:off x="723900" y="3689350"/>
            <a:ext cx="7691438" cy="1847850"/>
          </a:xfrm>
          <a:prstGeom prst="rect">
            <a:avLst/>
          </a:prstGeom>
          <a:noFill/>
          <a:ln>
            <a:noFill/>
          </a:ln>
        </p:spPr>
        <p:txBody>
          <a:bodyPr anchorCtr="0" anchor="b" bIns="50800" lIns="50800" spcFirstLastPara="1" rIns="50800" wrap="square" tIns="50800">
            <a:normAutofit/>
          </a:bodyPr>
          <a:lstStyle>
            <a:lvl1pPr lvl="0" algn="l">
              <a:lnSpc>
                <a:spcPct val="90000"/>
              </a:lnSpc>
              <a:spcBef>
                <a:spcPts val="0"/>
              </a:spcBef>
              <a:spcAft>
                <a:spcPts val="0"/>
              </a:spcAft>
              <a:buClr>
                <a:srgbClr val="DEDEDE"/>
              </a:buClr>
              <a:buSzPts val="3750"/>
              <a:buFont typeface="Helvetica Neue"/>
              <a:buNone/>
              <a:defRPr b="1"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65" name="Google Shape;65;p45"/>
          <p:cNvSpPr txBox="1"/>
          <p:nvPr>
            <p:ph idx="1" type="body"/>
          </p:nvPr>
        </p:nvSpPr>
        <p:spPr>
          <a:xfrm>
            <a:off x="723900" y="5524500"/>
            <a:ext cx="7691438" cy="8890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66" name="Google Shape;66;p45"/>
          <p:cNvSpPr txBox="1"/>
          <p:nvPr>
            <p:ph idx="12" type="sldNum"/>
          </p:nvPr>
        </p:nvSpPr>
        <p:spPr>
          <a:xfrm>
            <a:off x="4507823" y="6661150"/>
            <a:ext cx="195566" cy="206467"/>
          </a:xfrm>
          <a:prstGeom prst="rect">
            <a:avLst/>
          </a:prstGeom>
          <a:noFill/>
          <a:ln>
            <a:noFill/>
          </a:ln>
        </p:spPr>
        <p:txBody>
          <a:bodyPr anchorCtr="0" anchor="t"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67" name="Shape 67"/>
        <p:cNvGrpSpPr/>
        <p:nvPr/>
      </p:nvGrpSpPr>
      <p:grpSpPr>
        <a:xfrm>
          <a:off x="0" y="0"/>
          <a:ext cx="0" cy="0"/>
          <a:chOff x="0" y="0"/>
          <a:chExt cx="0" cy="0"/>
        </a:xfrm>
      </p:grpSpPr>
      <p:cxnSp>
        <p:nvCxnSpPr>
          <p:cNvPr id="68" name="Google Shape;68;p46"/>
          <p:cNvCxnSpPr/>
          <p:nvPr/>
        </p:nvCxnSpPr>
        <p:spPr>
          <a:xfrm>
            <a:off x="195798" y="6267450"/>
            <a:ext cx="8751749" cy="0"/>
          </a:xfrm>
          <a:prstGeom prst="straightConnector1">
            <a:avLst/>
          </a:prstGeom>
          <a:noFill/>
          <a:ln cap="flat" cmpd="sng" w="25400">
            <a:solidFill>
              <a:srgbClr val="83827D"/>
            </a:solidFill>
            <a:prstDash val="solid"/>
            <a:miter lim="400000"/>
            <a:headEnd len="sm" w="sm" type="none"/>
            <a:tailEnd len="sm" w="sm" type="none"/>
          </a:ln>
        </p:spPr>
      </p:cxnSp>
      <p:cxnSp>
        <p:nvCxnSpPr>
          <p:cNvPr id="69" name="Google Shape;69;p46"/>
          <p:cNvCxnSpPr/>
          <p:nvPr/>
        </p:nvCxnSpPr>
        <p:spPr>
          <a:xfrm>
            <a:off x="3696325" y="6261100"/>
            <a:ext cx="0" cy="416401"/>
          </a:xfrm>
          <a:prstGeom prst="straightConnector1">
            <a:avLst/>
          </a:prstGeom>
          <a:noFill/>
          <a:ln cap="flat" cmpd="sng" w="25400">
            <a:solidFill>
              <a:srgbClr val="83827D"/>
            </a:solidFill>
            <a:prstDash val="solid"/>
            <a:miter lim="400000"/>
            <a:headEnd len="sm" w="sm" type="none"/>
            <a:tailEnd len="sm" w="sm" type="none"/>
          </a:ln>
        </p:spPr>
      </p:cxnSp>
      <p:cxnSp>
        <p:nvCxnSpPr>
          <p:cNvPr id="70" name="Google Shape;70;p46"/>
          <p:cNvCxnSpPr/>
          <p:nvPr/>
        </p:nvCxnSpPr>
        <p:spPr>
          <a:xfrm>
            <a:off x="195798" y="5054600"/>
            <a:ext cx="8751749" cy="0"/>
          </a:xfrm>
          <a:prstGeom prst="straightConnector1">
            <a:avLst/>
          </a:prstGeom>
          <a:noFill/>
          <a:ln cap="flat" cmpd="sng" w="25400">
            <a:solidFill>
              <a:srgbClr val="83827D"/>
            </a:solidFill>
            <a:prstDash val="solid"/>
            <a:miter lim="400000"/>
            <a:headEnd len="sm" w="sm" type="none"/>
            <a:tailEnd len="sm" w="sm" type="none"/>
          </a:ln>
        </p:spPr>
      </p:cxnSp>
      <p:sp>
        <p:nvSpPr>
          <p:cNvPr id="71" name="Google Shape;71;p46"/>
          <p:cNvSpPr/>
          <p:nvPr/>
        </p:nvSpPr>
        <p:spPr>
          <a:xfrm>
            <a:off x="195263" y="196850"/>
            <a:ext cx="8753475" cy="6483350"/>
          </a:xfrm>
          <a:prstGeom prst="rect">
            <a:avLst/>
          </a:prstGeom>
          <a:noFill/>
          <a:ln cap="flat" cmpd="sng" w="25400">
            <a:solidFill>
              <a:srgbClr val="83827D"/>
            </a:solidFill>
            <a:prstDash val="solid"/>
            <a:miter lim="400000"/>
            <a:headEnd len="sm" w="sm" type="none"/>
            <a:tailEnd len="sm" w="sm" type="none"/>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675"/>
              <a:buFont typeface="Helvetica Neue Light"/>
              <a:buNone/>
            </a:pPr>
            <a:r>
              <a:t/>
            </a:r>
            <a:endParaRPr b="0" i="0" sz="675" u="none" cap="none" strike="noStrike">
              <a:solidFill>
                <a:srgbClr val="000000"/>
              </a:solidFill>
              <a:latin typeface="Helvetica Neue Light"/>
              <a:ea typeface="Helvetica Neue Light"/>
              <a:cs typeface="Helvetica Neue Light"/>
              <a:sym typeface="Helvetica Neue Light"/>
            </a:endParaRPr>
          </a:p>
        </p:txBody>
      </p:sp>
      <p:sp>
        <p:nvSpPr>
          <p:cNvPr id="72" name="Google Shape;72;p46"/>
          <p:cNvSpPr txBox="1"/>
          <p:nvPr>
            <p:ph idx="1" type="body"/>
          </p:nvPr>
        </p:nvSpPr>
        <p:spPr>
          <a:xfrm>
            <a:off x="4281169" y="6275083"/>
            <a:ext cx="666849" cy="391133"/>
          </a:xfrm>
          <a:prstGeom prst="rect">
            <a:avLst/>
          </a:prstGeom>
          <a:noFill/>
          <a:ln>
            <a:noFill/>
          </a:ln>
        </p:spPr>
        <p:txBody>
          <a:bodyPr anchorCtr="0" anchor="ctr" bIns="50800" lIns="50800" spcFirstLastPara="1" rIns="50800" wrap="square" tIns="50800">
            <a:spAutoFit/>
          </a:bodyPr>
          <a:lstStyle>
            <a:lvl1pPr indent="-228600" lvl="0" marL="4572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73" name="Google Shape;73;p46"/>
          <p:cNvSpPr txBox="1"/>
          <p:nvPr>
            <p:ph idx="2" type="body"/>
          </p:nvPr>
        </p:nvSpPr>
        <p:spPr>
          <a:xfrm>
            <a:off x="206791" y="5070580"/>
            <a:ext cx="517770"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74" name="Google Shape;74;p46"/>
          <p:cNvSpPr txBox="1"/>
          <p:nvPr>
            <p:ph idx="3" type="body"/>
          </p:nvPr>
        </p:nvSpPr>
        <p:spPr>
          <a:xfrm>
            <a:off x="204462" y="6277080"/>
            <a:ext cx="344646"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75" name="Google Shape;75;p46"/>
          <p:cNvSpPr txBox="1"/>
          <p:nvPr>
            <p:ph idx="4" type="body"/>
          </p:nvPr>
        </p:nvSpPr>
        <p:spPr>
          <a:xfrm>
            <a:off x="3707285" y="6277080"/>
            <a:ext cx="426400"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76" name="Google Shape;76;p46"/>
          <p:cNvSpPr txBox="1"/>
          <p:nvPr>
            <p:ph idx="5" type="body"/>
          </p:nvPr>
        </p:nvSpPr>
        <p:spPr>
          <a:xfrm>
            <a:off x="807522" y="6275083"/>
            <a:ext cx="604333" cy="391133"/>
          </a:xfrm>
          <a:prstGeom prst="rect">
            <a:avLst/>
          </a:prstGeom>
          <a:noFill/>
          <a:ln>
            <a:noFill/>
          </a:ln>
        </p:spPr>
        <p:txBody>
          <a:bodyPr anchorCtr="0" anchor="ctr" bIns="50800" lIns="50800" spcFirstLastPara="1" rIns="50800" wrap="square" tIns="50800">
            <a:spAutoFit/>
          </a:bodyPr>
          <a:lstStyle>
            <a:lvl1pPr indent="-228600" lvl="0" marL="4572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77" name="Google Shape;77;p46"/>
          <p:cNvSpPr/>
          <p:nvPr>
            <p:ph idx="6" type="pic"/>
          </p:nvPr>
        </p:nvSpPr>
        <p:spPr>
          <a:xfrm>
            <a:off x="231406" y="-1647825"/>
            <a:ext cx="8677278" cy="771447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78" name="Google Shape;78;p46"/>
          <p:cNvSpPr txBox="1"/>
          <p:nvPr>
            <p:ph type="title"/>
          </p:nvPr>
        </p:nvSpPr>
        <p:spPr>
          <a:xfrm>
            <a:off x="809625" y="5060950"/>
            <a:ext cx="7381875" cy="730250"/>
          </a:xfrm>
          <a:prstGeom prst="rect">
            <a:avLst/>
          </a:prstGeom>
          <a:noFill/>
          <a:ln>
            <a:noFill/>
          </a:ln>
        </p:spPr>
        <p:txBody>
          <a:bodyPr anchorCtr="0" anchor="b" bIns="50800" lIns="50800" spcFirstLastPara="1" rIns="50800" wrap="square" tIns="50800">
            <a:normAutofit/>
          </a:bodyPr>
          <a:lstStyle>
            <a:lvl1pPr lvl="0" algn="l">
              <a:lnSpc>
                <a:spcPct val="90000"/>
              </a:lnSpc>
              <a:spcBef>
                <a:spcPts val="0"/>
              </a:spcBef>
              <a:spcAft>
                <a:spcPts val="0"/>
              </a:spcAft>
              <a:buClr>
                <a:srgbClr val="DEDEDE"/>
              </a:buClr>
              <a:buSzPts val="3750"/>
              <a:buFont typeface="Helvetica Neue"/>
              <a:buNone/>
              <a:defRPr b="1"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79" name="Google Shape;79;p46"/>
          <p:cNvSpPr txBox="1"/>
          <p:nvPr>
            <p:ph idx="7" type="body"/>
          </p:nvPr>
        </p:nvSpPr>
        <p:spPr>
          <a:xfrm>
            <a:off x="809625" y="5784850"/>
            <a:ext cx="7381875" cy="488950"/>
          </a:xfrm>
          <a:prstGeom prst="rect">
            <a:avLst/>
          </a:prstGeom>
          <a:noFill/>
          <a:ln>
            <a:noFill/>
          </a:ln>
        </p:spPr>
        <p:txBody>
          <a:bodyPr anchorCtr="0" anchor="t" bIns="50800" lIns="50800" spcFirstLastPara="1" rIns="50800" wrap="square" tIns="50800">
            <a:normAutofit/>
          </a:bodyPr>
          <a:lstStyle>
            <a:lvl1pPr indent="-228600" lvl="0" marL="457200" algn="l">
              <a:lnSpc>
                <a:spcPct val="150000"/>
              </a:lnSpc>
              <a:spcBef>
                <a:spcPts val="0"/>
              </a:spcBef>
              <a:spcAft>
                <a:spcPts val="0"/>
              </a:spcAft>
              <a:buClr>
                <a:srgbClr val="DEDEDE"/>
              </a:buClr>
              <a:buSzPts val="2175"/>
              <a:buFont typeface="Helvetica Neue"/>
              <a:buNone/>
              <a:defRPr b="1" sz="2175" cap="none">
                <a:solidFill>
                  <a:srgbClr val="DEDEDE"/>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80" name="Google Shape;80;p46"/>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4 Up">
  <p:cSld name="Photo - Horizontal 4 Up">
    <p:spTree>
      <p:nvGrpSpPr>
        <p:cNvPr id="81" name="Shape 81"/>
        <p:cNvGrpSpPr/>
        <p:nvPr/>
      </p:nvGrpSpPr>
      <p:grpSpPr>
        <a:xfrm>
          <a:off x="0" y="0"/>
          <a:ext cx="0" cy="0"/>
          <a:chOff x="0" y="0"/>
          <a:chExt cx="0" cy="0"/>
        </a:xfrm>
      </p:grpSpPr>
      <p:cxnSp>
        <p:nvCxnSpPr>
          <p:cNvPr id="82" name="Google Shape;82;p47"/>
          <p:cNvCxnSpPr/>
          <p:nvPr/>
        </p:nvCxnSpPr>
        <p:spPr>
          <a:xfrm>
            <a:off x="195798" y="6267450"/>
            <a:ext cx="8751749" cy="0"/>
          </a:xfrm>
          <a:prstGeom prst="straightConnector1">
            <a:avLst/>
          </a:prstGeom>
          <a:noFill/>
          <a:ln cap="flat" cmpd="sng" w="25400">
            <a:solidFill>
              <a:srgbClr val="83827D"/>
            </a:solidFill>
            <a:prstDash val="solid"/>
            <a:miter lim="400000"/>
            <a:headEnd len="sm" w="sm" type="none"/>
            <a:tailEnd len="sm" w="sm" type="none"/>
          </a:ln>
        </p:spPr>
      </p:cxnSp>
      <p:cxnSp>
        <p:nvCxnSpPr>
          <p:cNvPr id="83" name="Google Shape;83;p47"/>
          <p:cNvCxnSpPr/>
          <p:nvPr/>
        </p:nvCxnSpPr>
        <p:spPr>
          <a:xfrm>
            <a:off x="3696325" y="6261100"/>
            <a:ext cx="0" cy="416401"/>
          </a:xfrm>
          <a:prstGeom prst="straightConnector1">
            <a:avLst/>
          </a:prstGeom>
          <a:noFill/>
          <a:ln cap="flat" cmpd="sng" w="25400">
            <a:solidFill>
              <a:srgbClr val="83827D"/>
            </a:solidFill>
            <a:prstDash val="solid"/>
            <a:miter lim="400000"/>
            <a:headEnd len="sm" w="sm" type="none"/>
            <a:tailEnd len="sm" w="sm" type="none"/>
          </a:ln>
        </p:spPr>
      </p:cxnSp>
      <p:cxnSp>
        <p:nvCxnSpPr>
          <p:cNvPr id="84" name="Google Shape;84;p47"/>
          <p:cNvCxnSpPr/>
          <p:nvPr/>
        </p:nvCxnSpPr>
        <p:spPr>
          <a:xfrm>
            <a:off x="195798" y="5054600"/>
            <a:ext cx="8751749" cy="0"/>
          </a:xfrm>
          <a:prstGeom prst="straightConnector1">
            <a:avLst/>
          </a:prstGeom>
          <a:noFill/>
          <a:ln cap="flat" cmpd="sng" w="25400">
            <a:solidFill>
              <a:srgbClr val="83827D"/>
            </a:solidFill>
            <a:prstDash val="solid"/>
            <a:miter lim="400000"/>
            <a:headEnd len="sm" w="sm" type="none"/>
            <a:tailEnd len="sm" w="sm" type="none"/>
          </a:ln>
        </p:spPr>
      </p:cxnSp>
      <p:sp>
        <p:nvSpPr>
          <p:cNvPr id="85" name="Google Shape;85;p47"/>
          <p:cNvSpPr/>
          <p:nvPr/>
        </p:nvSpPr>
        <p:spPr>
          <a:xfrm>
            <a:off x="195263" y="196850"/>
            <a:ext cx="8753475" cy="6483350"/>
          </a:xfrm>
          <a:prstGeom prst="rect">
            <a:avLst/>
          </a:prstGeom>
          <a:noFill/>
          <a:ln cap="flat" cmpd="sng" w="25400">
            <a:solidFill>
              <a:srgbClr val="83827D"/>
            </a:solidFill>
            <a:prstDash val="solid"/>
            <a:miter lim="400000"/>
            <a:headEnd len="sm" w="sm" type="none"/>
            <a:tailEnd len="sm" w="sm" type="none"/>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675"/>
              <a:buFont typeface="Helvetica Neue Light"/>
              <a:buNone/>
            </a:pPr>
            <a:r>
              <a:t/>
            </a:r>
            <a:endParaRPr b="0" i="0" sz="675" u="none" cap="none" strike="noStrike">
              <a:solidFill>
                <a:srgbClr val="000000"/>
              </a:solidFill>
              <a:latin typeface="Helvetica Neue Light"/>
              <a:ea typeface="Helvetica Neue Light"/>
              <a:cs typeface="Helvetica Neue Light"/>
              <a:sym typeface="Helvetica Neue Light"/>
            </a:endParaRPr>
          </a:p>
        </p:txBody>
      </p:sp>
      <p:sp>
        <p:nvSpPr>
          <p:cNvPr id="86" name="Google Shape;86;p47"/>
          <p:cNvSpPr txBox="1"/>
          <p:nvPr>
            <p:ph idx="1" type="body"/>
          </p:nvPr>
        </p:nvSpPr>
        <p:spPr>
          <a:xfrm>
            <a:off x="4281169" y="6275083"/>
            <a:ext cx="666849" cy="391133"/>
          </a:xfrm>
          <a:prstGeom prst="rect">
            <a:avLst/>
          </a:prstGeom>
          <a:noFill/>
          <a:ln>
            <a:noFill/>
          </a:ln>
        </p:spPr>
        <p:txBody>
          <a:bodyPr anchorCtr="0" anchor="ctr" bIns="50800" lIns="50800" spcFirstLastPara="1" rIns="50800" wrap="square" tIns="50800">
            <a:spAutoFit/>
          </a:bodyPr>
          <a:lstStyle>
            <a:lvl1pPr indent="-228600" lvl="0" marL="4572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87" name="Google Shape;87;p47"/>
          <p:cNvSpPr txBox="1"/>
          <p:nvPr>
            <p:ph idx="2" type="body"/>
          </p:nvPr>
        </p:nvSpPr>
        <p:spPr>
          <a:xfrm>
            <a:off x="206791" y="5070580"/>
            <a:ext cx="517770"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88" name="Google Shape;88;p47"/>
          <p:cNvSpPr txBox="1"/>
          <p:nvPr>
            <p:ph idx="3" type="body"/>
          </p:nvPr>
        </p:nvSpPr>
        <p:spPr>
          <a:xfrm>
            <a:off x="204462" y="6277080"/>
            <a:ext cx="344646"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89" name="Google Shape;89;p47"/>
          <p:cNvSpPr txBox="1"/>
          <p:nvPr>
            <p:ph idx="4" type="body"/>
          </p:nvPr>
        </p:nvSpPr>
        <p:spPr>
          <a:xfrm>
            <a:off x="3707285" y="6277080"/>
            <a:ext cx="426400"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90" name="Google Shape;90;p47"/>
          <p:cNvSpPr txBox="1"/>
          <p:nvPr>
            <p:ph idx="5" type="body"/>
          </p:nvPr>
        </p:nvSpPr>
        <p:spPr>
          <a:xfrm>
            <a:off x="807522" y="6275083"/>
            <a:ext cx="604333" cy="391133"/>
          </a:xfrm>
          <a:prstGeom prst="rect">
            <a:avLst/>
          </a:prstGeom>
          <a:noFill/>
          <a:ln>
            <a:noFill/>
          </a:ln>
        </p:spPr>
        <p:txBody>
          <a:bodyPr anchorCtr="0" anchor="ctr" bIns="50800" lIns="50800" spcFirstLastPara="1" rIns="50800" wrap="square" tIns="50800">
            <a:spAutoFit/>
          </a:bodyPr>
          <a:lstStyle>
            <a:lvl1pPr indent="-228600" lvl="0" marL="4572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91" name="Google Shape;91;p47"/>
          <p:cNvSpPr/>
          <p:nvPr>
            <p:ph idx="6" type="pic"/>
          </p:nvPr>
        </p:nvSpPr>
        <p:spPr>
          <a:xfrm>
            <a:off x="238125" y="-417540"/>
            <a:ext cx="3454400" cy="69088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92" name="Google Shape;92;p47"/>
          <p:cNvSpPr/>
          <p:nvPr>
            <p:ph idx="7" type="pic"/>
          </p:nvPr>
        </p:nvSpPr>
        <p:spPr>
          <a:xfrm>
            <a:off x="3709988" y="139700"/>
            <a:ext cx="1714500" cy="304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93" name="Google Shape;93;p47"/>
          <p:cNvSpPr/>
          <p:nvPr>
            <p:ph idx="8" type="pic"/>
          </p:nvPr>
        </p:nvSpPr>
        <p:spPr>
          <a:xfrm>
            <a:off x="3714750" y="1854200"/>
            <a:ext cx="1714500" cy="3429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94" name="Google Shape;94;p47"/>
          <p:cNvSpPr/>
          <p:nvPr>
            <p:ph idx="9" type="pic"/>
          </p:nvPr>
        </p:nvSpPr>
        <p:spPr>
          <a:xfrm>
            <a:off x="5459717" y="-417540"/>
            <a:ext cx="3467100" cy="693420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95" name="Google Shape;95;p47"/>
          <p:cNvSpPr txBox="1"/>
          <p:nvPr>
            <p:ph type="title"/>
          </p:nvPr>
        </p:nvSpPr>
        <p:spPr>
          <a:xfrm>
            <a:off x="809625" y="5060950"/>
            <a:ext cx="7381875" cy="730250"/>
          </a:xfrm>
          <a:prstGeom prst="rect">
            <a:avLst/>
          </a:prstGeom>
          <a:noFill/>
          <a:ln>
            <a:noFill/>
          </a:ln>
        </p:spPr>
        <p:txBody>
          <a:bodyPr anchorCtr="0" anchor="b" bIns="50800" lIns="50800" spcFirstLastPara="1" rIns="50800" wrap="square" tIns="50800">
            <a:normAutofit/>
          </a:bodyPr>
          <a:lstStyle>
            <a:lvl1pPr lvl="0" algn="l">
              <a:lnSpc>
                <a:spcPct val="90000"/>
              </a:lnSpc>
              <a:spcBef>
                <a:spcPts val="0"/>
              </a:spcBef>
              <a:spcAft>
                <a:spcPts val="0"/>
              </a:spcAft>
              <a:buClr>
                <a:srgbClr val="DEDEDE"/>
              </a:buClr>
              <a:buSzPts val="3750"/>
              <a:buFont typeface="Helvetica Neue"/>
              <a:buNone/>
              <a:defRPr b="1"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96" name="Google Shape;96;p47"/>
          <p:cNvSpPr txBox="1"/>
          <p:nvPr>
            <p:ph idx="13" type="body"/>
          </p:nvPr>
        </p:nvSpPr>
        <p:spPr>
          <a:xfrm>
            <a:off x="809625" y="5784850"/>
            <a:ext cx="7381875" cy="488950"/>
          </a:xfrm>
          <a:prstGeom prst="rect">
            <a:avLst/>
          </a:prstGeom>
          <a:noFill/>
          <a:ln>
            <a:noFill/>
          </a:ln>
        </p:spPr>
        <p:txBody>
          <a:bodyPr anchorCtr="0" anchor="t" bIns="50800" lIns="50800" spcFirstLastPara="1" rIns="50800" wrap="square" tIns="50800">
            <a:normAutofit/>
          </a:bodyPr>
          <a:lstStyle>
            <a:lvl1pPr indent="-228600" lvl="0" marL="457200" algn="l">
              <a:lnSpc>
                <a:spcPct val="150000"/>
              </a:lnSpc>
              <a:spcBef>
                <a:spcPts val="0"/>
              </a:spcBef>
              <a:spcAft>
                <a:spcPts val="0"/>
              </a:spcAft>
              <a:buClr>
                <a:srgbClr val="DEDEDE"/>
              </a:buClr>
              <a:buSzPts val="2175"/>
              <a:buFont typeface="Helvetica Neue"/>
              <a:buNone/>
              <a:defRPr b="1" sz="2175" cap="none">
                <a:solidFill>
                  <a:srgbClr val="DEDEDE"/>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97" name="Google Shape;97;p47"/>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98" name="Shape 98"/>
        <p:cNvGrpSpPr/>
        <p:nvPr/>
      </p:nvGrpSpPr>
      <p:grpSpPr>
        <a:xfrm>
          <a:off x="0" y="0"/>
          <a:ext cx="0" cy="0"/>
          <a:chOff x="0" y="0"/>
          <a:chExt cx="0" cy="0"/>
        </a:xfrm>
      </p:grpSpPr>
      <p:sp>
        <p:nvSpPr>
          <p:cNvPr id="99" name="Google Shape;99;p48"/>
          <p:cNvSpPr txBox="1"/>
          <p:nvPr>
            <p:ph type="title"/>
          </p:nvPr>
        </p:nvSpPr>
        <p:spPr>
          <a:xfrm>
            <a:off x="728662" y="2508250"/>
            <a:ext cx="7691438" cy="1841500"/>
          </a:xfrm>
          <a:prstGeom prst="rect">
            <a:avLst/>
          </a:prstGeom>
          <a:noFill/>
          <a:ln>
            <a:noFill/>
          </a:ln>
        </p:spPr>
        <p:txBody>
          <a:bodyPr anchorCtr="0" anchor="ctr" bIns="50800" lIns="50800" spcFirstLastPara="1" rIns="50800" wrap="square" tIns="50800">
            <a:normAutofit/>
          </a:bodyPr>
          <a:lstStyle>
            <a:lvl1pPr lvl="0" algn="l">
              <a:lnSpc>
                <a:spcPct val="90000"/>
              </a:lnSpc>
              <a:spcBef>
                <a:spcPts val="0"/>
              </a:spcBef>
              <a:spcAft>
                <a:spcPts val="0"/>
              </a:spcAft>
              <a:buClr>
                <a:srgbClr val="DEDEDE"/>
              </a:buClr>
              <a:buSzPts val="3750"/>
              <a:buFont typeface="Helvetica Neue"/>
              <a:buNone/>
              <a:defRPr b="1"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100" name="Google Shape;100;p48"/>
          <p:cNvSpPr txBox="1"/>
          <p:nvPr>
            <p:ph idx="12" type="sldNum"/>
          </p:nvPr>
        </p:nvSpPr>
        <p:spPr>
          <a:xfrm>
            <a:off x="4507823" y="6661150"/>
            <a:ext cx="195566" cy="206467"/>
          </a:xfrm>
          <a:prstGeom prst="rect">
            <a:avLst/>
          </a:prstGeom>
          <a:noFill/>
          <a:ln>
            <a:noFill/>
          </a:ln>
        </p:spPr>
        <p:txBody>
          <a:bodyPr anchorCtr="0" anchor="t"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101" name="Shape 101"/>
        <p:cNvGrpSpPr/>
        <p:nvPr/>
      </p:nvGrpSpPr>
      <p:grpSpPr>
        <a:xfrm>
          <a:off x="0" y="0"/>
          <a:ext cx="0" cy="0"/>
          <a:chOff x="0" y="0"/>
          <a:chExt cx="0" cy="0"/>
        </a:xfrm>
      </p:grpSpPr>
      <p:sp>
        <p:nvSpPr>
          <p:cNvPr id="102" name="Google Shape;102;p49"/>
          <p:cNvSpPr txBox="1"/>
          <p:nvPr>
            <p:ph type="title"/>
          </p:nvPr>
        </p:nvSpPr>
        <p:spPr>
          <a:xfrm>
            <a:off x="723900" y="177800"/>
            <a:ext cx="7691438" cy="1714500"/>
          </a:xfrm>
          <a:prstGeom prst="rect">
            <a:avLst/>
          </a:prstGeom>
          <a:noFill/>
          <a:ln>
            <a:noFill/>
          </a:ln>
        </p:spPr>
        <p:txBody>
          <a:bodyPr anchorCtr="0" anchor="ctr" bIns="50800" lIns="50800" spcFirstLastPara="1" rIns="50800" wrap="square" tIns="50800">
            <a:normAutofit/>
          </a:bodyPr>
          <a:lstStyle>
            <a:lvl1pPr lvl="0" algn="l">
              <a:lnSpc>
                <a:spcPct val="90000"/>
              </a:lnSpc>
              <a:spcBef>
                <a:spcPts val="0"/>
              </a:spcBef>
              <a:spcAft>
                <a:spcPts val="0"/>
              </a:spcAft>
              <a:buClr>
                <a:srgbClr val="558AAB"/>
              </a:buClr>
              <a:buSzPts val="3750"/>
              <a:buFont typeface="Helvetica Neue Light"/>
              <a:buNone/>
              <a:defRPr>
                <a:solidFill>
                  <a:srgbClr val="558AAB"/>
                </a:solidFill>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103" name="Google Shape;103;p49"/>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04" name="Shape 104"/>
        <p:cNvGrpSpPr/>
        <p:nvPr/>
      </p:nvGrpSpPr>
      <p:grpSpPr>
        <a:xfrm>
          <a:off x="0" y="0"/>
          <a:ext cx="0" cy="0"/>
          <a:chOff x="0" y="0"/>
          <a:chExt cx="0" cy="0"/>
        </a:xfrm>
      </p:grpSpPr>
      <p:sp>
        <p:nvSpPr>
          <p:cNvPr id="105" name="Google Shape;105;p50"/>
          <p:cNvSpPr txBox="1"/>
          <p:nvPr>
            <p:ph type="title"/>
          </p:nvPr>
        </p:nvSpPr>
        <p:spPr>
          <a:xfrm>
            <a:off x="723900" y="177800"/>
            <a:ext cx="7691438" cy="1714500"/>
          </a:xfrm>
          <a:prstGeom prst="rect">
            <a:avLst/>
          </a:prstGeom>
          <a:noFill/>
          <a:ln>
            <a:noFill/>
          </a:ln>
        </p:spPr>
        <p:txBody>
          <a:bodyPr anchorCtr="0" anchor="ctr" bIns="50800" lIns="50800" spcFirstLastPara="1" rIns="50800" wrap="square" tIns="50800">
            <a:normAutofit/>
          </a:bodyPr>
          <a:lstStyle>
            <a:lvl1pPr lvl="0" algn="l">
              <a:lnSpc>
                <a:spcPct val="90000"/>
              </a:lnSpc>
              <a:spcBef>
                <a:spcPts val="0"/>
              </a:spcBef>
              <a:spcAft>
                <a:spcPts val="0"/>
              </a:spcAft>
              <a:buClr>
                <a:srgbClr val="558AAB"/>
              </a:buClr>
              <a:buSzPts val="3750"/>
              <a:buFont typeface="Helvetica Neue Light"/>
              <a:buNone/>
              <a:defRPr>
                <a:solidFill>
                  <a:srgbClr val="558AAB"/>
                </a:solidFill>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106" name="Google Shape;106;p50"/>
          <p:cNvSpPr txBox="1"/>
          <p:nvPr>
            <p:ph idx="1" type="body"/>
          </p:nvPr>
        </p:nvSpPr>
        <p:spPr>
          <a:xfrm>
            <a:off x="723900" y="1968500"/>
            <a:ext cx="7691438" cy="4032250"/>
          </a:xfrm>
          <a:prstGeom prst="rect">
            <a:avLst/>
          </a:prstGeom>
          <a:noFill/>
          <a:ln>
            <a:noFill/>
          </a:ln>
        </p:spPr>
        <p:txBody>
          <a:bodyPr anchorCtr="0" anchor="ctr" bIns="50800" lIns="50800" spcFirstLastPara="1" rIns="50800" wrap="square" tIns="50800">
            <a:normAutofit/>
          </a:bodyPr>
          <a:lstStyle>
            <a:lvl1pPr indent="-274320" lvl="0" marL="457200" algn="l">
              <a:lnSpc>
                <a:spcPct val="100000"/>
              </a:lnSpc>
              <a:spcBef>
                <a:spcPts val="1688"/>
              </a:spcBef>
              <a:spcAft>
                <a:spcPts val="0"/>
              </a:spcAft>
              <a:buClr>
                <a:srgbClr val="737373"/>
              </a:buClr>
              <a:buSzPts val="720"/>
              <a:buChar char="•"/>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107" name="Google Shape;107;p50"/>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108" name="Shape 108"/>
        <p:cNvGrpSpPr/>
        <p:nvPr/>
      </p:nvGrpSpPr>
      <p:grpSpPr>
        <a:xfrm>
          <a:off x="0" y="0"/>
          <a:ext cx="0" cy="0"/>
          <a:chOff x="0" y="0"/>
          <a:chExt cx="0" cy="0"/>
        </a:xfrm>
      </p:grpSpPr>
      <p:cxnSp>
        <p:nvCxnSpPr>
          <p:cNvPr id="109" name="Google Shape;109;p51"/>
          <p:cNvCxnSpPr/>
          <p:nvPr/>
        </p:nvCxnSpPr>
        <p:spPr>
          <a:xfrm>
            <a:off x="195798" y="5873750"/>
            <a:ext cx="8752940" cy="0"/>
          </a:xfrm>
          <a:prstGeom prst="straightConnector1">
            <a:avLst/>
          </a:prstGeom>
          <a:noFill/>
          <a:ln cap="flat" cmpd="sng" w="25400">
            <a:solidFill>
              <a:srgbClr val="83827D"/>
            </a:solidFill>
            <a:prstDash val="solid"/>
            <a:miter lim="400000"/>
            <a:headEnd len="sm" w="sm" type="none"/>
            <a:tailEnd len="sm" w="sm" type="none"/>
          </a:ln>
        </p:spPr>
      </p:cxnSp>
      <p:sp>
        <p:nvSpPr>
          <p:cNvPr id="110" name="Google Shape;110;p51"/>
          <p:cNvSpPr/>
          <p:nvPr/>
        </p:nvSpPr>
        <p:spPr>
          <a:xfrm>
            <a:off x="195263" y="196850"/>
            <a:ext cx="8753475" cy="6483350"/>
          </a:xfrm>
          <a:prstGeom prst="rect">
            <a:avLst/>
          </a:prstGeom>
          <a:noFill/>
          <a:ln cap="flat" cmpd="sng" w="25400">
            <a:solidFill>
              <a:srgbClr val="83827D"/>
            </a:solidFill>
            <a:prstDash val="solid"/>
            <a:miter lim="400000"/>
            <a:headEnd len="sm" w="sm" type="none"/>
            <a:tailEnd len="sm" w="sm" type="none"/>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675"/>
              <a:buFont typeface="Helvetica Neue Light"/>
              <a:buNone/>
            </a:pPr>
            <a:r>
              <a:t/>
            </a:r>
            <a:endParaRPr b="0" i="0" sz="675" u="none" cap="none" strike="noStrike">
              <a:solidFill>
                <a:srgbClr val="000000"/>
              </a:solidFill>
              <a:latin typeface="Helvetica Neue Light"/>
              <a:ea typeface="Helvetica Neue Light"/>
              <a:cs typeface="Helvetica Neue Light"/>
              <a:sym typeface="Helvetica Neue Light"/>
            </a:endParaRPr>
          </a:p>
        </p:txBody>
      </p:sp>
      <p:sp>
        <p:nvSpPr>
          <p:cNvPr id="111" name="Google Shape;111;p51"/>
          <p:cNvSpPr/>
          <p:nvPr>
            <p:ph idx="2" type="pic"/>
          </p:nvPr>
        </p:nvSpPr>
        <p:spPr>
          <a:xfrm>
            <a:off x="6002338" y="1809750"/>
            <a:ext cx="2905125" cy="5810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112" name="Google Shape;112;p51"/>
          <p:cNvSpPr/>
          <p:nvPr>
            <p:ph idx="3" type="pic"/>
          </p:nvPr>
        </p:nvSpPr>
        <p:spPr>
          <a:xfrm>
            <a:off x="-194537" y="260350"/>
            <a:ext cx="6250781" cy="555721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113" name="Google Shape;113;p51"/>
          <p:cNvSpPr/>
          <p:nvPr>
            <p:ph idx="4" type="pic"/>
          </p:nvPr>
        </p:nvSpPr>
        <p:spPr>
          <a:xfrm>
            <a:off x="5948363" y="-927100"/>
            <a:ext cx="3019425" cy="60388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114" name="Google Shape;114;p51"/>
          <p:cNvSpPr txBox="1"/>
          <p:nvPr>
            <p:ph type="title"/>
          </p:nvPr>
        </p:nvSpPr>
        <p:spPr>
          <a:xfrm>
            <a:off x="238125" y="5873750"/>
            <a:ext cx="8667750" cy="476250"/>
          </a:xfrm>
          <a:prstGeom prst="rect">
            <a:avLst/>
          </a:prstGeom>
          <a:noFill/>
          <a:ln>
            <a:noFill/>
          </a:ln>
        </p:spPr>
        <p:txBody>
          <a:bodyPr anchorCtr="0" anchor="b" bIns="50800" lIns="50800" spcFirstLastPara="1" rIns="50800" wrap="square" tIns="50800">
            <a:normAutofit/>
          </a:bodyPr>
          <a:lstStyle>
            <a:lvl1pPr lvl="0" algn="l">
              <a:lnSpc>
                <a:spcPct val="150000"/>
              </a:lnSpc>
              <a:spcBef>
                <a:spcPts val="0"/>
              </a:spcBef>
              <a:spcAft>
                <a:spcPts val="0"/>
              </a:spcAft>
              <a:buClr>
                <a:srgbClr val="DEDEDE"/>
              </a:buClr>
              <a:buSzPts val="2175"/>
              <a:buFont typeface="Helvetica Neue"/>
              <a:buNone/>
              <a:defRPr b="1" sz="2175"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115" name="Google Shape;115;p51"/>
          <p:cNvSpPr txBox="1"/>
          <p:nvPr>
            <p:ph idx="1" type="body"/>
          </p:nvPr>
        </p:nvSpPr>
        <p:spPr>
          <a:xfrm>
            <a:off x="238125" y="6343650"/>
            <a:ext cx="8667750" cy="3175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116" name="Google Shape;116;p51"/>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7"/>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7"/>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3200"/>
              <a:buFont typeface="Calibri"/>
              <a:buNone/>
              <a:defRPr>
                <a:solidFill>
                  <a:srgbClr val="888888"/>
                </a:solidFill>
              </a:defRPr>
            </a:lvl1pPr>
            <a:lvl2pPr indent="-228600" lvl="1" marL="914400" algn="ctr">
              <a:lnSpc>
                <a:spcPct val="100000"/>
              </a:lnSpc>
              <a:spcBef>
                <a:spcPts val="700"/>
              </a:spcBef>
              <a:spcAft>
                <a:spcPts val="0"/>
              </a:spcAft>
              <a:buClr>
                <a:srgbClr val="888888"/>
              </a:buClr>
              <a:buSzPts val="3200"/>
              <a:buFont typeface="Calibri"/>
              <a:buNone/>
              <a:defRPr>
                <a:solidFill>
                  <a:srgbClr val="888888"/>
                </a:solidFill>
              </a:defRPr>
            </a:lvl2pPr>
            <a:lvl3pPr indent="-228600" lvl="2" marL="1371600" algn="ctr">
              <a:lnSpc>
                <a:spcPct val="100000"/>
              </a:lnSpc>
              <a:spcBef>
                <a:spcPts val="700"/>
              </a:spcBef>
              <a:spcAft>
                <a:spcPts val="0"/>
              </a:spcAft>
              <a:buClr>
                <a:srgbClr val="888888"/>
              </a:buClr>
              <a:buSzPts val="3200"/>
              <a:buFont typeface="Calibri"/>
              <a:buNone/>
              <a:defRPr>
                <a:solidFill>
                  <a:srgbClr val="888888"/>
                </a:solidFill>
              </a:defRPr>
            </a:lvl3pPr>
            <a:lvl4pPr indent="-228600" lvl="3" marL="1828800" algn="ctr">
              <a:lnSpc>
                <a:spcPct val="100000"/>
              </a:lnSpc>
              <a:spcBef>
                <a:spcPts val="700"/>
              </a:spcBef>
              <a:spcAft>
                <a:spcPts val="0"/>
              </a:spcAft>
              <a:buClr>
                <a:srgbClr val="888888"/>
              </a:buClr>
              <a:buSzPts val="3200"/>
              <a:buFont typeface="Calibri"/>
              <a:buNone/>
              <a:defRPr>
                <a:solidFill>
                  <a:srgbClr val="888888"/>
                </a:solidFill>
              </a:defRPr>
            </a:lvl4pPr>
            <a:lvl5pPr indent="-228600" lvl="4" marL="2286000" algn="ctr">
              <a:lnSpc>
                <a:spcPct val="100000"/>
              </a:lnSpc>
              <a:spcBef>
                <a:spcPts val="700"/>
              </a:spcBef>
              <a:spcAft>
                <a:spcPts val="0"/>
              </a:spcAft>
              <a:buClr>
                <a:srgbClr val="888888"/>
              </a:buClr>
              <a:buSzPts val="3200"/>
              <a:buFont typeface="Calibri"/>
              <a:buNone/>
              <a:defRPr>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6" name="Google Shape;16;p37"/>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1 Up">
  <p:cSld name="Photo - 1 Up">
    <p:spTree>
      <p:nvGrpSpPr>
        <p:cNvPr id="117" name="Shape 117"/>
        <p:cNvGrpSpPr/>
        <p:nvPr/>
      </p:nvGrpSpPr>
      <p:grpSpPr>
        <a:xfrm>
          <a:off x="0" y="0"/>
          <a:ext cx="0" cy="0"/>
          <a:chOff x="0" y="0"/>
          <a:chExt cx="0" cy="0"/>
        </a:xfrm>
      </p:grpSpPr>
      <p:cxnSp>
        <p:nvCxnSpPr>
          <p:cNvPr id="118" name="Google Shape;118;p52"/>
          <p:cNvCxnSpPr/>
          <p:nvPr/>
        </p:nvCxnSpPr>
        <p:spPr>
          <a:xfrm>
            <a:off x="195798" y="5873750"/>
            <a:ext cx="8752940" cy="0"/>
          </a:xfrm>
          <a:prstGeom prst="straightConnector1">
            <a:avLst/>
          </a:prstGeom>
          <a:noFill/>
          <a:ln cap="flat" cmpd="sng" w="25400">
            <a:solidFill>
              <a:srgbClr val="83827D"/>
            </a:solidFill>
            <a:prstDash val="solid"/>
            <a:miter lim="400000"/>
            <a:headEnd len="sm" w="sm" type="none"/>
            <a:tailEnd len="sm" w="sm" type="none"/>
          </a:ln>
        </p:spPr>
      </p:cxnSp>
      <p:sp>
        <p:nvSpPr>
          <p:cNvPr id="119" name="Google Shape;119;p52"/>
          <p:cNvSpPr/>
          <p:nvPr/>
        </p:nvSpPr>
        <p:spPr>
          <a:xfrm>
            <a:off x="195263" y="196850"/>
            <a:ext cx="8753475" cy="6483350"/>
          </a:xfrm>
          <a:prstGeom prst="rect">
            <a:avLst/>
          </a:prstGeom>
          <a:noFill/>
          <a:ln cap="flat" cmpd="sng" w="25400">
            <a:solidFill>
              <a:srgbClr val="83827D"/>
            </a:solidFill>
            <a:prstDash val="solid"/>
            <a:miter lim="400000"/>
            <a:headEnd len="sm" w="sm" type="none"/>
            <a:tailEnd len="sm" w="sm" type="none"/>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675"/>
              <a:buFont typeface="Helvetica Neue Light"/>
              <a:buNone/>
            </a:pPr>
            <a:r>
              <a:t/>
            </a:r>
            <a:endParaRPr b="0" i="0" sz="675" u="none" cap="none" strike="noStrike">
              <a:solidFill>
                <a:srgbClr val="000000"/>
              </a:solidFill>
              <a:latin typeface="Helvetica Neue Light"/>
              <a:ea typeface="Helvetica Neue Light"/>
              <a:cs typeface="Helvetica Neue Light"/>
              <a:sym typeface="Helvetica Neue Light"/>
            </a:endParaRPr>
          </a:p>
        </p:txBody>
      </p:sp>
      <p:sp>
        <p:nvSpPr>
          <p:cNvPr id="120" name="Google Shape;120;p52"/>
          <p:cNvSpPr/>
          <p:nvPr>
            <p:ph idx="2" type="pic"/>
          </p:nvPr>
        </p:nvSpPr>
        <p:spPr>
          <a:xfrm>
            <a:off x="228600" y="-1022350"/>
            <a:ext cx="8701088" cy="77356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121" name="Google Shape;121;p52"/>
          <p:cNvSpPr txBox="1"/>
          <p:nvPr>
            <p:ph type="title"/>
          </p:nvPr>
        </p:nvSpPr>
        <p:spPr>
          <a:xfrm>
            <a:off x="238125" y="5873750"/>
            <a:ext cx="8667750" cy="476250"/>
          </a:xfrm>
          <a:prstGeom prst="rect">
            <a:avLst/>
          </a:prstGeom>
          <a:noFill/>
          <a:ln>
            <a:noFill/>
          </a:ln>
        </p:spPr>
        <p:txBody>
          <a:bodyPr anchorCtr="0" anchor="b" bIns="50800" lIns="50800" spcFirstLastPara="1" rIns="50800" wrap="square" tIns="50800">
            <a:normAutofit/>
          </a:bodyPr>
          <a:lstStyle>
            <a:lvl1pPr lvl="0" algn="l">
              <a:lnSpc>
                <a:spcPct val="150000"/>
              </a:lnSpc>
              <a:spcBef>
                <a:spcPts val="0"/>
              </a:spcBef>
              <a:spcAft>
                <a:spcPts val="0"/>
              </a:spcAft>
              <a:buClr>
                <a:srgbClr val="DEDEDE"/>
              </a:buClr>
              <a:buSzPts val="2175"/>
              <a:buFont typeface="Helvetica Neue"/>
              <a:buNone/>
              <a:defRPr b="1" sz="2175"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122" name="Google Shape;122;p52"/>
          <p:cNvSpPr txBox="1"/>
          <p:nvPr>
            <p:ph idx="1" type="body"/>
          </p:nvPr>
        </p:nvSpPr>
        <p:spPr>
          <a:xfrm>
            <a:off x="238125" y="6343650"/>
            <a:ext cx="8667750" cy="3175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123" name="Google Shape;123;p52"/>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24" name="Shape 124"/>
        <p:cNvGrpSpPr/>
        <p:nvPr/>
      </p:nvGrpSpPr>
      <p:grpSpPr>
        <a:xfrm>
          <a:off x="0" y="0"/>
          <a:ext cx="0" cy="0"/>
          <a:chOff x="0" y="0"/>
          <a:chExt cx="0" cy="0"/>
        </a:xfrm>
      </p:grpSpPr>
      <p:sp>
        <p:nvSpPr>
          <p:cNvPr id="125" name="Google Shape;125;p53"/>
          <p:cNvSpPr txBox="1"/>
          <p:nvPr>
            <p:ph idx="1" type="body"/>
          </p:nvPr>
        </p:nvSpPr>
        <p:spPr>
          <a:xfrm>
            <a:off x="895350" y="3046108"/>
            <a:ext cx="7358063" cy="391133"/>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1275"/>
              </a:spcBef>
              <a:spcAft>
                <a:spcPts val="0"/>
              </a:spcAft>
              <a:buClr>
                <a:srgbClr val="737373"/>
              </a:buClr>
              <a:buSzPts val="1800"/>
              <a:buNon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126" name="Google Shape;126;p53"/>
          <p:cNvSpPr txBox="1"/>
          <p:nvPr>
            <p:ph idx="2" type="body"/>
          </p:nvPr>
        </p:nvSpPr>
        <p:spPr>
          <a:xfrm>
            <a:off x="895350" y="4476750"/>
            <a:ext cx="7358063" cy="330200"/>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1275"/>
              </a:spcBef>
              <a:spcAft>
                <a:spcPts val="0"/>
              </a:spcAft>
              <a:buClr>
                <a:srgbClr val="737373"/>
              </a:buClr>
              <a:buSzPts val="1425"/>
              <a:buFont typeface="Helvetica Neue"/>
              <a:buNone/>
              <a:defRPr i="1" sz="1425"/>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127" name="Google Shape;127;p53"/>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128" name="Shape 128"/>
        <p:cNvGrpSpPr/>
        <p:nvPr/>
      </p:nvGrpSpPr>
      <p:grpSpPr>
        <a:xfrm>
          <a:off x="0" y="0"/>
          <a:ext cx="0" cy="0"/>
          <a:chOff x="0" y="0"/>
          <a:chExt cx="0" cy="0"/>
        </a:xfrm>
      </p:grpSpPr>
      <p:sp>
        <p:nvSpPr>
          <p:cNvPr id="129" name="Google Shape;129;p54"/>
          <p:cNvSpPr/>
          <p:nvPr>
            <p:ph idx="2" type="pic"/>
          </p:nvPr>
        </p:nvSpPr>
        <p:spPr>
          <a:xfrm>
            <a:off x="0" y="-520700"/>
            <a:ext cx="9158288" cy="81421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130" name="Google Shape;130;p54"/>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1" name="Shape 131"/>
        <p:cNvGrpSpPr/>
        <p:nvPr/>
      </p:nvGrpSpPr>
      <p:grpSpPr>
        <a:xfrm>
          <a:off x="0" y="0"/>
          <a:ext cx="0" cy="0"/>
          <a:chOff x="0" y="0"/>
          <a:chExt cx="0" cy="0"/>
        </a:xfrm>
      </p:grpSpPr>
      <p:sp>
        <p:nvSpPr>
          <p:cNvPr id="132" name="Google Shape;132;p55"/>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 name="Shape 17"/>
        <p:cNvGrpSpPr/>
        <p:nvPr/>
      </p:nvGrpSpPr>
      <p:grpSpPr>
        <a:xfrm>
          <a:off x="0" y="0"/>
          <a:ext cx="0" cy="0"/>
          <a:chOff x="0" y="0"/>
          <a:chExt cx="0" cy="0"/>
        </a:xfrm>
      </p:grpSpPr>
      <p:sp>
        <p:nvSpPr>
          <p:cNvPr id="18" name="Google Shape;18;p38"/>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4000"/>
              <a:buFont typeface="Helvetica Neue"/>
              <a:buNone/>
              <a:defRPr b="1" sz="4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38"/>
          <p:cNvSpPr txBox="1"/>
          <p:nvPr>
            <p:ph idx="1" type="body"/>
          </p:nvPr>
        </p:nvSpPr>
        <p:spPr>
          <a:xfrm>
            <a:off x="722312" y="2906713"/>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Calibri"/>
              <a:buNone/>
              <a:defRPr sz="2000">
                <a:solidFill>
                  <a:srgbClr val="888888"/>
                </a:solidFill>
              </a:defRPr>
            </a:lvl1pPr>
            <a:lvl2pPr indent="-228600" lvl="1" marL="914400" algn="l">
              <a:lnSpc>
                <a:spcPct val="100000"/>
              </a:lnSpc>
              <a:spcBef>
                <a:spcPts val="400"/>
              </a:spcBef>
              <a:spcAft>
                <a:spcPts val="0"/>
              </a:spcAft>
              <a:buClr>
                <a:srgbClr val="888888"/>
              </a:buClr>
              <a:buSzPts val="2000"/>
              <a:buFont typeface="Calibri"/>
              <a:buNone/>
              <a:defRPr sz="2000">
                <a:solidFill>
                  <a:srgbClr val="888888"/>
                </a:solidFill>
              </a:defRPr>
            </a:lvl2pPr>
            <a:lvl3pPr indent="-228600" lvl="2" marL="1371600" algn="l">
              <a:lnSpc>
                <a:spcPct val="100000"/>
              </a:lnSpc>
              <a:spcBef>
                <a:spcPts val="400"/>
              </a:spcBef>
              <a:spcAft>
                <a:spcPts val="0"/>
              </a:spcAft>
              <a:buClr>
                <a:srgbClr val="888888"/>
              </a:buClr>
              <a:buSzPts val="2000"/>
              <a:buFont typeface="Calibri"/>
              <a:buNone/>
              <a:defRPr sz="2000">
                <a:solidFill>
                  <a:srgbClr val="888888"/>
                </a:solidFill>
              </a:defRPr>
            </a:lvl3pPr>
            <a:lvl4pPr indent="-228600" lvl="3" marL="1828800" algn="l">
              <a:lnSpc>
                <a:spcPct val="100000"/>
              </a:lnSpc>
              <a:spcBef>
                <a:spcPts val="400"/>
              </a:spcBef>
              <a:spcAft>
                <a:spcPts val="0"/>
              </a:spcAft>
              <a:buClr>
                <a:srgbClr val="888888"/>
              </a:buClr>
              <a:buSzPts val="2000"/>
              <a:buFont typeface="Calibri"/>
              <a:buNone/>
              <a:defRPr sz="2000">
                <a:solidFill>
                  <a:srgbClr val="888888"/>
                </a:solidFill>
              </a:defRPr>
            </a:lvl4pPr>
            <a:lvl5pPr indent="-228600" lvl="4" marL="2286000" algn="l">
              <a:lnSpc>
                <a:spcPct val="100000"/>
              </a:lnSpc>
              <a:spcBef>
                <a:spcPts val="400"/>
              </a:spcBef>
              <a:spcAft>
                <a:spcPts val="0"/>
              </a:spcAft>
              <a:buClr>
                <a:srgbClr val="888888"/>
              </a:buClr>
              <a:buSzPts val="2000"/>
              <a:buFont typeface="Calibri"/>
              <a:buNone/>
              <a:defRPr sz="2000">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0" name="Google Shape;20;p38"/>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39"/>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39"/>
          <p:cNvSpPr txBox="1"/>
          <p:nvPr>
            <p:ph idx="1" type="body"/>
          </p:nvPr>
        </p:nvSpPr>
        <p:spPr>
          <a:xfrm>
            <a:off x="457200" y="1600200"/>
            <a:ext cx="4038600" cy="4525963"/>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Char char="•"/>
              <a:defRPr sz="2800"/>
            </a:lvl1pPr>
            <a:lvl2pPr indent="-406400" lvl="1" marL="914400" algn="l">
              <a:lnSpc>
                <a:spcPct val="100000"/>
              </a:lnSpc>
              <a:spcBef>
                <a:spcPts val="600"/>
              </a:spcBef>
              <a:spcAft>
                <a:spcPts val="0"/>
              </a:spcAft>
              <a:buClr>
                <a:srgbClr val="000000"/>
              </a:buClr>
              <a:buSzPts val="2800"/>
              <a:buChar char="–"/>
              <a:defRPr sz="2800"/>
            </a:lvl2pPr>
            <a:lvl3pPr indent="-406400" lvl="2" marL="1371600" algn="l">
              <a:lnSpc>
                <a:spcPct val="100000"/>
              </a:lnSpc>
              <a:spcBef>
                <a:spcPts val="600"/>
              </a:spcBef>
              <a:spcAft>
                <a:spcPts val="0"/>
              </a:spcAft>
              <a:buClr>
                <a:srgbClr val="000000"/>
              </a:buClr>
              <a:buSzPts val="2800"/>
              <a:buChar char="•"/>
              <a:defRPr sz="2800"/>
            </a:lvl3pPr>
            <a:lvl4pPr indent="-406400" lvl="3" marL="1828800" algn="l">
              <a:lnSpc>
                <a:spcPct val="100000"/>
              </a:lnSpc>
              <a:spcBef>
                <a:spcPts val="600"/>
              </a:spcBef>
              <a:spcAft>
                <a:spcPts val="0"/>
              </a:spcAft>
              <a:buClr>
                <a:srgbClr val="000000"/>
              </a:buClr>
              <a:buSzPts val="2800"/>
              <a:buChar char="–"/>
              <a:defRPr sz="2800"/>
            </a:lvl4pPr>
            <a:lvl5pPr indent="-406400" lvl="4" marL="2286000" algn="l">
              <a:lnSpc>
                <a:spcPct val="100000"/>
              </a:lnSpc>
              <a:spcBef>
                <a:spcPts val="600"/>
              </a:spcBef>
              <a:spcAft>
                <a:spcPts val="0"/>
              </a:spcAft>
              <a:buClr>
                <a:srgbClr val="000000"/>
              </a:buClr>
              <a:buSzPts val="2800"/>
              <a:buChar char="»"/>
              <a:defRPr sz="28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4" name="Google Shape;24;p39"/>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 name="Shape 25"/>
        <p:cNvGrpSpPr/>
        <p:nvPr/>
      </p:nvGrpSpPr>
      <p:grpSpPr>
        <a:xfrm>
          <a:off x="0" y="0"/>
          <a:ext cx="0" cy="0"/>
          <a:chOff x="0" y="0"/>
          <a:chExt cx="0" cy="0"/>
        </a:xfrm>
      </p:grpSpPr>
      <p:sp>
        <p:nvSpPr>
          <p:cNvPr id="26" name="Google Shape;26;p40"/>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40"/>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1pPr>
            <a:lvl2pPr indent="-228600" lvl="1" marL="9144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2pPr>
            <a:lvl3pPr indent="-228600" lvl="2" marL="13716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3pPr>
            <a:lvl4pPr indent="-228600" lvl="3" marL="18288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4pPr>
            <a:lvl5pPr indent="-228600" lvl="4" marL="22860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8" name="Google Shape;28;p40"/>
          <p:cNvSpPr txBox="1"/>
          <p:nvPr>
            <p:ph idx="2" type="body"/>
          </p:nvPr>
        </p:nvSpPr>
        <p:spPr>
          <a:xfrm>
            <a:off x="4645025"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9" name="Google Shape;29;p40"/>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 name="Shape 30"/>
        <p:cNvGrpSpPr/>
        <p:nvPr/>
      </p:nvGrpSpPr>
      <p:grpSpPr>
        <a:xfrm>
          <a:off x="0" y="0"/>
          <a:ext cx="0" cy="0"/>
          <a:chOff x="0" y="0"/>
          <a:chExt cx="0" cy="0"/>
        </a:xfrm>
      </p:grpSpPr>
      <p:sp>
        <p:nvSpPr>
          <p:cNvPr id="31" name="Google Shape;31;p41"/>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41"/>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3" name="Shape 33"/>
        <p:cNvGrpSpPr/>
        <p:nvPr/>
      </p:nvGrpSpPr>
      <p:grpSpPr>
        <a:xfrm>
          <a:off x="0" y="0"/>
          <a:ext cx="0" cy="0"/>
          <a:chOff x="0" y="0"/>
          <a:chExt cx="0" cy="0"/>
        </a:xfrm>
      </p:grpSpPr>
      <p:sp>
        <p:nvSpPr>
          <p:cNvPr id="34" name="Google Shape;34;p42"/>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5" name="Shape 35"/>
        <p:cNvGrpSpPr/>
        <p:nvPr/>
      </p:nvGrpSpPr>
      <p:grpSpPr>
        <a:xfrm>
          <a:off x="0" y="0"/>
          <a:ext cx="0" cy="0"/>
          <a:chOff x="0" y="0"/>
          <a:chExt cx="0" cy="0"/>
        </a:xfrm>
      </p:grpSpPr>
      <p:sp>
        <p:nvSpPr>
          <p:cNvPr id="36" name="Google Shape;36;p43"/>
          <p:cNvSpPr txBox="1"/>
          <p:nvPr>
            <p:ph type="title"/>
          </p:nvPr>
        </p:nvSpPr>
        <p:spPr>
          <a:xfrm>
            <a:off x="457200"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Helvetica Neue"/>
              <a:buNone/>
              <a:defRPr b="1" sz="20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43"/>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8" name="Google Shape;38;p43"/>
          <p:cNvSpPr txBox="1"/>
          <p:nvPr>
            <p:ph idx="2" type="body"/>
          </p:nvPr>
        </p:nvSpPr>
        <p:spPr>
          <a:xfrm>
            <a:off x="457198" y="1435100"/>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9" name="Google Shape;39;p43"/>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0" name="Shape 40"/>
        <p:cNvGrpSpPr/>
        <p:nvPr/>
      </p:nvGrpSpPr>
      <p:grpSpPr>
        <a:xfrm>
          <a:off x="0" y="0"/>
          <a:ext cx="0" cy="0"/>
          <a:chOff x="0" y="0"/>
          <a:chExt cx="0" cy="0"/>
        </a:xfrm>
      </p:grpSpPr>
      <p:sp>
        <p:nvSpPr>
          <p:cNvPr id="41" name="Google Shape;41;p44"/>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Helvetica Neue"/>
              <a:buNone/>
              <a:defRPr b="1" sz="20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2" name="Google Shape;42;p44"/>
          <p:cNvSpPr/>
          <p:nvPr>
            <p:ph idx="2" type="pic"/>
          </p:nvPr>
        </p:nvSpPr>
        <p:spPr>
          <a:xfrm>
            <a:off x="1792288" y="612775"/>
            <a:ext cx="5486402"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lvl="1"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lvl="2"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lvl="3"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lvl="4"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lvl="5"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lvl="6"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lvl="7"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lvl="8"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43" name="Google Shape;43;p44"/>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Calibri"/>
              <a:buNone/>
              <a:defRPr sz="1400"/>
            </a:lvl1pPr>
            <a:lvl2pPr indent="-228600" lvl="1" marL="914400" algn="l">
              <a:lnSpc>
                <a:spcPct val="100000"/>
              </a:lnSpc>
              <a:spcBef>
                <a:spcPts val="300"/>
              </a:spcBef>
              <a:spcAft>
                <a:spcPts val="0"/>
              </a:spcAft>
              <a:buClr>
                <a:srgbClr val="000000"/>
              </a:buClr>
              <a:buSzPts val="1400"/>
              <a:buFont typeface="Calibri"/>
              <a:buNone/>
              <a:defRPr sz="1400"/>
            </a:lvl2pPr>
            <a:lvl3pPr indent="-228600" lvl="2" marL="1371600" algn="l">
              <a:lnSpc>
                <a:spcPct val="100000"/>
              </a:lnSpc>
              <a:spcBef>
                <a:spcPts val="300"/>
              </a:spcBef>
              <a:spcAft>
                <a:spcPts val="0"/>
              </a:spcAft>
              <a:buClr>
                <a:srgbClr val="000000"/>
              </a:buClr>
              <a:buSzPts val="1400"/>
              <a:buFont typeface="Calibri"/>
              <a:buNone/>
              <a:defRPr sz="1400"/>
            </a:lvl3pPr>
            <a:lvl4pPr indent="-228600" lvl="3" marL="1828800" algn="l">
              <a:lnSpc>
                <a:spcPct val="100000"/>
              </a:lnSpc>
              <a:spcBef>
                <a:spcPts val="300"/>
              </a:spcBef>
              <a:spcAft>
                <a:spcPts val="0"/>
              </a:spcAft>
              <a:buClr>
                <a:srgbClr val="000000"/>
              </a:buClr>
              <a:buSzPts val="1400"/>
              <a:buFont typeface="Calibri"/>
              <a:buNone/>
              <a:defRPr sz="1400"/>
            </a:lvl4pPr>
            <a:lvl5pPr indent="-228600" lvl="4" marL="2286000" algn="l">
              <a:lnSpc>
                <a:spcPct val="100000"/>
              </a:lnSpc>
              <a:spcBef>
                <a:spcPts val="300"/>
              </a:spcBef>
              <a:spcAft>
                <a:spcPts val="0"/>
              </a:spcAft>
              <a:buClr>
                <a:srgbClr val="000000"/>
              </a:buClr>
              <a:buSzPts val="1400"/>
              <a:buFont typeface="Calibri"/>
              <a:buNone/>
              <a:defRPr sz="14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44" name="Google Shape;44;p44"/>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1.jp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6" Type="http://schemas.openxmlformats.org/officeDocument/2006/relationships/theme" Target="../theme/theme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31"/>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431800" lvl="0" marL="457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31800" lvl="1" marL="914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indent="-431800" lvl="2" marL="1371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indent="-431800" lvl="3" marL="1828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indent="-431800" lvl="4" marL="22860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indent="-431800" lvl="5" marL="2743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indent="-431800" lvl="6" marL="3200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indent="-431800" lvl="7" marL="3657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indent="-431800" lvl="8" marL="4114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8" name="Google Shape;8;p31"/>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5" name="Shape 45"/>
        <p:cNvGrpSpPr/>
        <p:nvPr/>
      </p:nvGrpSpPr>
      <p:grpSpPr>
        <a:xfrm>
          <a:off x="0" y="0"/>
          <a:ext cx="0" cy="0"/>
          <a:chOff x="0" y="0"/>
          <a:chExt cx="0" cy="0"/>
        </a:xfrm>
      </p:grpSpPr>
      <p:sp>
        <p:nvSpPr>
          <p:cNvPr id="46" name="Google Shape;46;p33"/>
          <p:cNvSpPr/>
          <p:nvPr/>
        </p:nvSpPr>
        <p:spPr>
          <a:xfrm>
            <a:off x="195263" y="196850"/>
            <a:ext cx="8753475" cy="6483350"/>
          </a:xfrm>
          <a:prstGeom prst="rect">
            <a:avLst/>
          </a:prstGeom>
          <a:noFill/>
          <a:ln cap="flat" cmpd="sng" w="25400">
            <a:solidFill>
              <a:srgbClr val="83827D"/>
            </a:solidFill>
            <a:prstDash val="solid"/>
            <a:miter lim="400000"/>
            <a:headEnd len="sm" w="sm" type="none"/>
            <a:tailEnd len="sm" w="sm" type="none"/>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675"/>
              <a:buFont typeface="Helvetica Neue Light"/>
              <a:buNone/>
            </a:pPr>
            <a:r>
              <a:t/>
            </a:r>
            <a:endParaRPr b="0" i="0" sz="675" u="none" cap="none" strike="noStrike">
              <a:solidFill>
                <a:srgbClr val="000000"/>
              </a:solidFill>
              <a:latin typeface="Helvetica Neue Light"/>
              <a:ea typeface="Helvetica Neue Light"/>
              <a:cs typeface="Helvetica Neue Light"/>
              <a:sym typeface="Helvetica Neue Light"/>
            </a:endParaRPr>
          </a:p>
        </p:txBody>
      </p:sp>
      <p:sp>
        <p:nvSpPr>
          <p:cNvPr id="47" name="Google Shape;47;p33"/>
          <p:cNvSpPr txBox="1"/>
          <p:nvPr>
            <p:ph idx="1" type="body"/>
          </p:nvPr>
        </p:nvSpPr>
        <p:spPr>
          <a:xfrm>
            <a:off x="728662" y="1035050"/>
            <a:ext cx="7691438" cy="4794250"/>
          </a:xfrm>
          <a:prstGeom prst="rect">
            <a:avLst/>
          </a:prstGeom>
          <a:noFill/>
          <a:ln>
            <a:noFill/>
          </a:ln>
        </p:spPr>
        <p:txBody>
          <a:bodyPr anchorCtr="0" anchor="ctr" bIns="50800" lIns="50800" spcFirstLastPara="1" rIns="50800" wrap="square" tIns="50800">
            <a:normAutofit/>
          </a:bodyPr>
          <a:lstStyle>
            <a:lvl1pPr indent="-276225" lvl="0" marL="4572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indent="-276225" lvl="1" marL="9144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indent="-276225" lvl="2" marL="13716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indent="-276225" lvl="3" marL="18288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indent="-276225" lvl="4" marL="22860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indent="-276225" lvl="5" marL="27432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indent="-276225" lvl="6" marL="32004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indent="-276225" lvl="7" marL="36576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indent="-276225" lvl="8" marL="41148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48" name="Google Shape;48;p33"/>
          <p:cNvSpPr txBox="1"/>
          <p:nvPr>
            <p:ph type="title"/>
          </p:nvPr>
        </p:nvSpPr>
        <p:spPr>
          <a:xfrm>
            <a:off x="728662" y="190500"/>
            <a:ext cx="7691438" cy="1714500"/>
          </a:xfrm>
          <a:prstGeom prst="rect">
            <a:avLst/>
          </a:prstGeom>
          <a:noFill/>
          <a:ln>
            <a:noFill/>
          </a:ln>
        </p:spPr>
        <p:txBody>
          <a:bodyPr anchorCtr="0" anchor="ctr" bIns="50800" lIns="50800" spcFirstLastPara="1" rIns="50800" wrap="square" tIns="50800">
            <a:normAutofit/>
          </a:bodyPr>
          <a:lstStyle>
            <a:lvl1pPr lvl="0"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1pPr>
            <a:lvl2pPr lvl="1"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2pPr>
            <a:lvl3pPr lvl="2"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3pPr>
            <a:lvl4pPr lvl="3"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4pPr>
            <a:lvl5pPr lvl="4"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5pPr>
            <a:lvl6pPr lvl="5"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6pPr>
            <a:lvl7pPr lvl="6"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7pPr>
            <a:lvl8pPr lvl="7"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8pPr>
            <a:lvl9pPr lvl="8"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9pPr>
          </a:lstStyle>
          <a:p/>
        </p:txBody>
      </p:sp>
      <p:sp>
        <p:nvSpPr>
          <p:cNvPr id="49" name="Google Shape;49;p33"/>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
          <p:cNvSpPr txBox="1"/>
          <p:nvPr/>
        </p:nvSpPr>
        <p:spPr>
          <a:xfrm>
            <a:off x="731518" y="1361997"/>
            <a:ext cx="7680964" cy="23876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Helvetica Neue"/>
              <a:buNone/>
            </a:pPr>
            <a:r>
              <a:rPr b="1" i="0" lang="en-US" sz="4400" u="none" cap="none" strike="noStrike">
                <a:solidFill>
                  <a:srgbClr val="000000"/>
                </a:solidFill>
                <a:latin typeface="Helvetica Neue"/>
                <a:ea typeface="Helvetica Neue"/>
                <a:cs typeface="Helvetica Neue"/>
                <a:sym typeface="Helvetica Neue"/>
              </a:rPr>
              <a:t>Majlis Ansārullāh</a:t>
            </a:r>
            <a:br>
              <a:rPr b="1" i="0" lang="en-US" sz="4400" u="none" cap="none" strike="noStrike">
                <a:solidFill>
                  <a:srgbClr val="000000"/>
                </a:solidFill>
                <a:latin typeface="Helvetica Neue"/>
                <a:ea typeface="Helvetica Neue"/>
                <a:cs typeface="Helvetica Neue"/>
                <a:sym typeface="Helvetica Neue"/>
              </a:rPr>
            </a:br>
            <a:r>
              <a:rPr b="1" i="0" lang="en-US" sz="4400" u="none" cap="none" strike="noStrike">
                <a:solidFill>
                  <a:srgbClr val="000000"/>
                </a:solidFill>
                <a:latin typeface="Helvetica Neue"/>
                <a:ea typeface="Helvetica Neue"/>
                <a:cs typeface="Helvetica Neue"/>
                <a:sym typeface="Helvetica Neue"/>
              </a:rPr>
              <a:t>Monthly Meeting</a:t>
            </a:r>
            <a:endParaRPr/>
          </a:p>
        </p:txBody>
      </p:sp>
      <p:sp>
        <p:nvSpPr>
          <p:cNvPr id="138" name="Google Shape;138;p1"/>
          <p:cNvSpPr txBox="1"/>
          <p:nvPr/>
        </p:nvSpPr>
        <p:spPr>
          <a:xfrm>
            <a:off x="1188718" y="3602038"/>
            <a:ext cx="6766564" cy="165576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200"/>
              <a:buFont typeface="Helvetica Neue"/>
              <a:buNone/>
            </a:pPr>
            <a:r>
              <a:rPr b="1" i="0" lang="en-US" sz="3200" u="none" cap="none" strike="noStrike">
                <a:solidFill>
                  <a:srgbClr val="000000"/>
                </a:solidFill>
                <a:latin typeface="Helvetica Neue"/>
                <a:ea typeface="Helvetica Neue"/>
                <a:cs typeface="Helvetica Neue"/>
                <a:sym typeface="Helvetica Neue"/>
              </a:rPr>
              <a:t>April 2021</a:t>
            </a:r>
            <a:endParaRPr/>
          </a:p>
        </p:txBody>
      </p:sp>
      <p:sp>
        <p:nvSpPr>
          <p:cNvPr id="139" name="Google Shape;139;p1"/>
          <p:cNvSpPr txBox="1"/>
          <p:nvPr/>
        </p:nvSpPr>
        <p:spPr>
          <a:xfrm>
            <a:off x="1276695" y="5237014"/>
            <a:ext cx="6590609" cy="523216"/>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10"/>
          <p:cNvPicPr preferRelativeResize="0"/>
          <p:nvPr/>
        </p:nvPicPr>
        <p:blipFill rotWithShape="1">
          <a:blip r:embed="rId3">
            <a:alphaModFix/>
          </a:blip>
          <a:srcRect b="0" l="0" r="0" t="0"/>
          <a:stretch/>
        </p:blipFill>
        <p:spPr>
          <a:xfrm>
            <a:off x="4789961" y="1899949"/>
            <a:ext cx="4354039" cy="2825540"/>
          </a:xfrm>
          <a:prstGeom prst="rect">
            <a:avLst/>
          </a:prstGeom>
          <a:noFill/>
          <a:ln>
            <a:noFill/>
          </a:ln>
        </p:spPr>
      </p:pic>
      <p:sp>
        <p:nvSpPr>
          <p:cNvPr id="211" name="Google Shape;211;p10"/>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12" name="Google Shape;212;p10"/>
          <p:cNvSpPr txBox="1"/>
          <p:nvPr/>
        </p:nvSpPr>
        <p:spPr>
          <a:xfrm>
            <a:off x="3355649" y="386958"/>
            <a:ext cx="4147926"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Friday Sermon Segment</a:t>
            </a:r>
            <a:endParaRPr b="1" i="0" sz="3200" u="none" cap="none" strike="noStrike">
              <a:solidFill>
                <a:srgbClr val="FFFFFF"/>
              </a:solidFill>
              <a:latin typeface="Calibri"/>
              <a:ea typeface="Calibri"/>
              <a:cs typeface="Calibri"/>
              <a:sym typeface="Calibri"/>
            </a:endParaRPr>
          </a:p>
        </p:txBody>
      </p:sp>
      <p:sp>
        <p:nvSpPr>
          <p:cNvPr id="213" name="Google Shape;213;p10"/>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4" name="Google Shape;214;p10"/>
          <p:cNvSpPr/>
          <p:nvPr/>
        </p:nvSpPr>
        <p:spPr>
          <a:xfrm>
            <a:off x="283613" y="1899949"/>
            <a:ext cx="4288387" cy="29546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Suggested Time = 20 mins</a:t>
            </a:r>
            <a:endParaRPr/>
          </a:p>
          <a:p>
            <a:pPr indent="0" lvl="0" marL="0" marR="0" rtl="0" algn="l">
              <a:lnSpc>
                <a:spcPct val="100000"/>
              </a:lnSpc>
              <a:spcBef>
                <a:spcPts val="0"/>
              </a:spcBef>
              <a:spcAft>
                <a:spcPts val="0"/>
              </a:spcAft>
              <a:buClr>
                <a:srgbClr val="000000"/>
              </a:buClr>
              <a:buSzPts val="2000"/>
              <a:buFont typeface="Calibri"/>
              <a:buNone/>
            </a:pPr>
            <a:r>
              <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It contains the following items:</a:t>
            </a:r>
            <a:endParaRPr b="1" i="0" sz="2800" u="none" cap="none" strike="noStrike">
              <a:solidFill>
                <a:srgbClr val="000000"/>
              </a:solidFill>
              <a:latin typeface="Calibri"/>
              <a:ea typeface="Calibri"/>
              <a:cs typeface="Calibri"/>
              <a:sym typeface="Calibri"/>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Synopsis of Friday Sermon (2 slides)</a:t>
            </a:r>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Scenario discussion and discussion questions (2 slides)</a:t>
            </a:r>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Guidance from Sermon to close the discussion (1 slide)</a:t>
            </a:r>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Take home message from the Sermon (1 slide)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txBox="1"/>
          <p:nvPr>
            <p:ph type="title"/>
          </p:nvPr>
        </p:nvSpPr>
        <p:spPr>
          <a:xfrm>
            <a:off x="454035" y="1914836"/>
            <a:ext cx="8235930" cy="224316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400"/>
              <a:buFont typeface="Helvetica Neue"/>
              <a:buNone/>
            </a:pPr>
            <a:br>
              <a:rPr lang="en-US"/>
            </a:br>
            <a:r>
              <a:rPr lang="en-US"/>
              <a:t>Cause no harm to anyone</a:t>
            </a:r>
            <a:endParaRPr b="0" sz="1200"/>
          </a:p>
          <a:p>
            <a:pPr indent="0" lvl="0" marL="0" rtl="0" algn="ctr">
              <a:lnSpc>
                <a:spcPct val="100000"/>
              </a:lnSpc>
              <a:spcBef>
                <a:spcPts val="0"/>
              </a:spcBef>
              <a:spcAft>
                <a:spcPts val="0"/>
              </a:spcAft>
              <a:buClr>
                <a:srgbClr val="000000"/>
              </a:buClr>
              <a:buSzPts val="2500"/>
              <a:buFont typeface="Helvetica Neue"/>
              <a:buNone/>
            </a:pPr>
            <a:r>
              <a:rPr lang="en-US" sz="2500"/>
              <a:t> Address Jalsa Salana Germany: August 24, 2003</a:t>
            </a:r>
            <a:endParaRPr/>
          </a:p>
        </p:txBody>
      </p:sp>
      <p:sp>
        <p:nvSpPr>
          <p:cNvPr id="220" name="Google Shape;220;p11"/>
          <p:cNvSpPr txBox="1"/>
          <p:nvPr/>
        </p:nvSpPr>
        <p:spPr>
          <a:xfrm>
            <a:off x="3361729" y="371730"/>
            <a:ext cx="2557747"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Friday Sermon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2"/>
          <p:cNvSpPr txBox="1"/>
          <p:nvPr>
            <p:ph type="title"/>
          </p:nvPr>
        </p:nvSpPr>
        <p:spPr>
          <a:xfrm>
            <a:off x="242864" y="3681974"/>
            <a:ext cx="8256763" cy="2550033"/>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2800"/>
              <a:buFont typeface="Times"/>
              <a:buNone/>
            </a:pPr>
            <a:r>
              <a:rPr i="1" lang="en-US" sz="2800"/>
              <a:t>That under the impulse of any passions, he/she shall cause no harm whatsoever to the creatures of God in general and Muslims in particular, neither by his/her tongue, hands, nor any other means. </a:t>
            </a:r>
            <a:br>
              <a:rPr i="1" lang="en-US" sz="2184"/>
            </a:br>
            <a:endParaRPr i="0" sz="1008"/>
          </a:p>
        </p:txBody>
      </p:sp>
      <p:sp>
        <p:nvSpPr>
          <p:cNvPr id="226" name="Google Shape;226;p12"/>
          <p:cNvSpPr txBox="1"/>
          <p:nvPr/>
        </p:nvSpPr>
        <p:spPr>
          <a:xfrm>
            <a:off x="3384031" y="390672"/>
            <a:ext cx="4462115"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Fourth condition of Bai’at</a:t>
            </a:r>
            <a:endParaRPr b="1" i="0" sz="3200" u="none" cap="none" strike="noStrike">
              <a:solidFill>
                <a:srgbClr val="FFFFFF"/>
              </a:solidFill>
              <a:latin typeface="Calibri"/>
              <a:ea typeface="Calibri"/>
              <a:cs typeface="Calibri"/>
              <a:sym typeface="Calibri"/>
            </a:endParaRPr>
          </a:p>
        </p:txBody>
      </p:sp>
      <p:pic>
        <p:nvPicPr>
          <p:cNvPr id="227" name="Google Shape;227;p12"/>
          <p:cNvPicPr preferRelativeResize="0"/>
          <p:nvPr/>
        </p:nvPicPr>
        <p:blipFill rotWithShape="1">
          <a:blip r:embed="rId3">
            <a:alphaModFix/>
          </a:blip>
          <a:srcRect b="0" l="0" r="0" t="0"/>
          <a:stretch/>
        </p:blipFill>
        <p:spPr>
          <a:xfrm>
            <a:off x="1320657" y="1375158"/>
            <a:ext cx="6327054" cy="23068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3"/>
          <p:cNvSpPr txBox="1"/>
          <p:nvPr/>
        </p:nvSpPr>
        <p:spPr>
          <a:xfrm>
            <a:off x="3414285" y="403403"/>
            <a:ext cx="4088616"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Synopsis of the Sermon</a:t>
            </a:r>
            <a:endParaRPr/>
          </a:p>
        </p:txBody>
      </p:sp>
      <p:sp>
        <p:nvSpPr>
          <p:cNvPr id="233" name="Google Shape;233;p13"/>
          <p:cNvSpPr txBox="1"/>
          <p:nvPr/>
        </p:nvSpPr>
        <p:spPr>
          <a:xfrm>
            <a:off x="237699" y="1432794"/>
            <a:ext cx="8860582" cy="4626422"/>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1140"/>
              <a:buFont typeface="Times"/>
              <a:buNone/>
            </a:pPr>
            <a:r>
              <a:t/>
            </a:r>
            <a:endParaRPr b="0" i="0" sz="1140" u="none" cap="none" strike="noStrike">
              <a:solidFill>
                <a:srgbClr val="000000"/>
              </a:solidFill>
              <a:latin typeface="Calibri"/>
              <a:ea typeface="Calibri"/>
              <a:cs typeface="Calibri"/>
              <a:sym typeface="Calibri"/>
            </a:endParaRPr>
          </a:p>
        </p:txBody>
      </p:sp>
      <p:sp>
        <p:nvSpPr>
          <p:cNvPr id="234" name="Google Shape;234;p13"/>
          <p:cNvSpPr/>
          <p:nvPr/>
        </p:nvSpPr>
        <p:spPr>
          <a:xfrm>
            <a:off x="350987" y="1382077"/>
            <a:ext cx="8555314" cy="4801314"/>
          </a:xfrm>
          <a:prstGeom prst="rect">
            <a:avLst/>
          </a:prstGeom>
          <a:noFill/>
          <a:ln>
            <a:noFill/>
          </a:ln>
        </p:spPr>
        <p:txBody>
          <a:bodyPr anchorCtr="0" anchor="ctr"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Hadhrat Abu Hurairah </a:t>
            </a:r>
            <a:r>
              <a:rPr b="0" baseline="30000" i="0" lang="en-US" sz="1800" u="none" cap="none" strike="noStrike">
                <a:solidFill>
                  <a:schemeClr val="dk1"/>
                </a:solidFill>
                <a:latin typeface="Calibri"/>
                <a:ea typeface="Calibri"/>
                <a:cs typeface="Calibri"/>
                <a:sym typeface="Calibri"/>
              </a:rPr>
              <a:t>ra</a:t>
            </a:r>
            <a:r>
              <a:rPr b="0" i="0" lang="en-US" sz="1800" u="none" cap="none" strike="noStrike">
                <a:solidFill>
                  <a:schemeClr val="dk1"/>
                </a:solidFill>
                <a:latin typeface="Calibri"/>
                <a:ea typeface="Calibri"/>
                <a:cs typeface="Calibri"/>
                <a:sym typeface="Calibri"/>
              </a:rPr>
              <a:t> narrates that the Holy Prophet (pbuh) said: ‘Do not be jealous of one another. Do not quarrel among yourselves. Do not entertain malice against each other. Do not have enmities against one another. None of you should overbid on a contract that has been settled by the other. O servants of Allah, be brothers to one another. A Muslim is a brother to another Muslim. He does not oppress his brother. He does not derogate him nor thinks low of him.’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From the saying of the Holy Prophet (pbuh) that I have presented before, you should focus on the words ‘do not be jealous.’ Jealousy ultimately develops into enmity.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We are directed not to have enmity towards each other. Enmities start from petty matters. Hearts are filled with spite and malice… Then the admonishment is not to oppress anyone, not to think low of anyone, nor to derogate anyone. An oppressor never achieves nearness to Allah…How is it possible that on the one hand one would enter a pledge of allegiance with the one appointed by Allah to win His favor and on the other one would oppress people by snatching their rights.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The clear-cut commandment is that it is not permissible for a Muslim to think poorly of another Muslim under any circumstances. </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descr="page112image3128270256" id="235" name="Google Shape;235;p13"/>
          <p:cNvPicPr preferRelativeResize="0"/>
          <p:nvPr/>
        </p:nvPicPr>
        <p:blipFill rotWithShape="1">
          <a:blip r:embed="rId3">
            <a:alphaModFix/>
          </a:blip>
          <a:srcRect b="0" l="0" r="0" t="0"/>
          <a:stretch/>
        </p:blipFill>
        <p:spPr>
          <a:xfrm>
            <a:off x="717718" y="1734702"/>
            <a:ext cx="1828800" cy="0"/>
          </a:xfrm>
          <a:prstGeom prst="rect">
            <a:avLst/>
          </a:prstGeom>
          <a:noFill/>
          <a:ln>
            <a:noFill/>
          </a:ln>
        </p:spPr>
      </p:pic>
      <p:pic>
        <p:nvPicPr>
          <p:cNvPr descr="page113image3078409408" id="236" name="Google Shape;236;p13"/>
          <p:cNvPicPr preferRelativeResize="0"/>
          <p:nvPr/>
        </p:nvPicPr>
        <p:blipFill rotWithShape="1">
          <a:blip r:embed="rId4">
            <a:alphaModFix/>
          </a:blip>
          <a:srcRect b="0" l="0" r="0" t="0"/>
          <a:stretch/>
        </p:blipFill>
        <p:spPr>
          <a:xfrm>
            <a:off x="717718" y="2268102"/>
            <a:ext cx="4025900" cy="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4"/>
          <p:cNvSpPr txBox="1"/>
          <p:nvPr/>
        </p:nvSpPr>
        <p:spPr>
          <a:xfrm>
            <a:off x="4572000" y="385857"/>
            <a:ext cx="3432729" cy="49704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Discussion Scenario </a:t>
            </a:r>
            <a:endParaRPr/>
          </a:p>
        </p:txBody>
      </p:sp>
      <p:sp>
        <p:nvSpPr>
          <p:cNvPr id="242" name="Google Shape;242;p14"/>
          <p:cNvSpPr txBox="1"/>
          <p:nvPr/>
        </p:nvSpPr>
        <p:spPr>
          <a:xfrm>
            <a:off x="252412" y="1443053"/>
            <a:ext cx="4319588" cy="3139317"/>
          </a:xfrm>
          <a:prstGeom prst="rect">
            <a:avLst/>
          </a:prstGeom>
          <a:noFill/>
          <a:ln>
            <a:noFill/>
          </a:ln>
        </p:spPr>
        <p:txBody>
          <a:bodyPr anchorCtr="0" anchor="t" bIns="45700" lIns="45700" spcFirstLastPara="1" rIns="45700" wrap="square" tIns="45700">
            <a:spAutoFit/>
          </a:bodyPr>
          <a:lstStyle/>
          <a:p>
            <a:pPr indent="0" lvl="0" marL="0" marR="0" rtl="0" algn="just">
              <a:lnSpc>
                <a:spcPct val="90000"/>
              </a:lnSpc>
              <a:spcBef>
                <a:spcPts val="0"/>
              </a:spcBef>
              <a:spcAft>
                <a:spcPts val="0"/>
              </a:spcAft>
              <a:buClr>
                <a:srgbClr val="000000"/>
              </a:buClr>
              <a:buSzPts val="2000"/>
              <a:buFont typeface="Helvetica Neue"/>
              <a:buNone/>
            </a:pPr>
            <a:r>
              <a:rPr b="0" i="0" lang="en-US" sz="2000" u="none" cap="none" strike="noStrike">
                <a:solidFill>
                  <a:srgbClr val="000000"/>
                </a:solidFill>
                <a:latin typeface="Helvetica Neue"/>
                <a:ea typeface="Helvetica Neue"/>
                <a:cs typeface="Helvetica Neue"/>
                <a:sym typeface="Helvetica Neue"/>
              </a:rPr>
              <a:t>A Nasir brought his 12-year-old son to the Tahir academy class. He sat in the back to observe what goes on in the class. His son was being somewhat disruptive in the class, making it very difficult for the teacher to teach. Ultimately, the teacher called the boy out in front of everyone and told him that he was misbehaving and will have to leave the class to see the principal. </a:t>
            </a:r>
            <a:endParaRPr b="0" i="0" sz="1800" u="none" cap="none" strike="noStrike">
              <a:solidFill>
                <a:srgbClr val="000000"/>
              </a:solidFill>
              <a:latin typeface="Calibri"/>
              <a:ea typeface="Calibri"/>
              <a:cs typeface="Calibri"/>
              <a:sym typeface="Calibri"/>
            </a:endParaRPr>
          </a:p>
        </p:txBody>
      </p:sp>
      <p:pic>
        <p:nvPicPr>
          <p:cNvPr descr="January meeting Scenario.pdf" id="243" name="Google Shape;243;p14"/>
          <p:cNvPicPr preferRelativeResize="0"/>
          <p:nvPr/>
        </p:nvPicPr>
        <p:blipFill rotWithShape="1">
          <a:blip r:embed="rId3">
            <a:alphaModFix/>
          </a:blip>
          <a:srcRect b="0" l="0" r="0" t="0"/>
          <a:stretch/>
        </p:blipFill>
        <p:spPr>
          <a:xfrm>
            <a:off x="14355320" y="-4696124"/>
            <a:ext cx="5299366" cy="6858002"/>
          </a:xfrm>
          <a:prstGeom prst="rect">
            <a:avLst/>
          </a:prstGeom>
          <a:noFill/>
          <a:ln>
            <a:noFill/>
          </a:ln>
        </p:spPr>
      </p:pic>
      <p:pic>
        <p:nvPicPr>
          <p:cNvPr id="244" name="Google Shape;244;p14"/>
          <p:cNvPicPr preferRelativeResize="0"/>
          <p:nvPr/>
        </p:nvPicPr>
        <p:blipFill rotWithShape="1">
          <a:blip r:embed="rId4">
            <a:alphaModFix/>
          </a:blip>
          <a:srcRect b="0" l="0" r="0" t="0"/>
          <a:stretch/>
        </p:blipFill>
        <p:spPr>
          <a:xfrm>
            <a:off x="4835236" y="1443053"/>
            <a:ext cx="3689394" cy="2907274"/>
          </a:xfrm>
          <a:prstGeom prst="rect">
            <a:avLst/>
          </a:prstGeom>
          <a:noFill/>
          <a:ln>
            <a:noFill/>
          </a:ln>
        </p:spPr>
      </p:pic>
      <p:sp>
        <p:nvSpPr>
          <p:cNvPr id="245" name="Google Shape;245;p14"/>
          <p:cNvSpPr txBox="1"/>
          <p:nvPr/>
        </p:nvSpPr>
        <p:spPr>
          <a:xfrm>
            <a:off x="293862" y="4736627"/>
            <a:ext cx="8150700" cy="751500"/>
          </a:xfrm>
          <a:prstGeom prst="rect">
            <a:avLst/>
          </a:prstGeom>
          <a:noFill/>
          <a:ln>
            <a:noFill/>
          </a:ln>
        </p:spPr>
        <p:txBody>
          <a:bodyPr anchorCtr="0" anchor="t" bIns="45700" lIns="45700" spcFirstLastPara="1" rIns="45700" wrap="square" tIns="45700">
            <a:spAutoFit/>
          </a:bodyPr>
          <a:lstStyle/>
          <a:p>
            <a:pPr indent="0" lvl="0" marL="0" marR="0" rtl="0" algn="just">
              <a:lnSpc>
                <a:spcPct val="90000"/>
              </a:lnSpc>
              <a:spcBef>
                <a:spcPts val="4500"/>
              </a:spcBef>
              <a:spcAft>
                <a:spcPts val="0"/>
              </a:spcAft>
              <a:buClr>
                <a:srgbClr val="000000"/>
              </a:buClr>
              <a:buSzPts val="2000"/>
              <a:buFont typeface="Helvetica Neue"/>
              <a:buNone/>
            </a:pPr>
            <a:r>
              <a:rPr b="0" i="0" lang="en-US" sz="2000" u="none" cap="none" strike="noStrike">
                <a:solidFill>
                  <a:srgbClr val="000000"/>
                </a:solidFill>
                <a:latin typeface="Helvetica Neue"/>
                <a:ea typeface="Helvetica Neue"/>
                <a:cs typeface="Helvetica Neue"/>
                <a:sym typeface="Helvetica Neue"/>
              </a:rPr>
              <a:t>The Nasir got upset and started arguing with the teacher that he had no right to be upset with the boy and embarrass him in front of others.</a:t>
            </a:r>
            <a:endParaRPr/>
          </a:p>
          <a:p>
            <a:pPr indent="0" lvl="0" marL="0" marR="0" rtl="0" algn="just">
              <a:lnSpc>
                <a:spcPct val="100000"/>
              </a:lnSpc>
              <a:spcBef>
                <a:spcPts val="100"/>
              </a:spcBef>
              <a:spcAft>
                <a:spcPts val="0"/>
              </a:spcAft>
              <a:buClr>
                <a:srgbClr val="000000"/>
              </a:buClr>
              <a:buSzPts val="600"/>
              <a:buFont typeface="Calibri"/>
              <a:buNone/>
            </a:pPr>
            <a:r>
              <a:rPr b="0" i="0" lang="en-US" sz="6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5"/>
          <p:cNvSpPr txBox="1"/>
          <p:nvPr/>
        </p:nvSpPr>
        <p:spPr>
          <a:xfrm>
            <a:off x="3363621" y="353044"/>
            <a:ext cx="1874868"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Discussion</a:t>
            </a:r>
            <a:endParaRPr/>
          </a:p>
        </p:txBody>
      </p:sp>
      <p:sp>
        <p:nvSpPr>
          <p:cNvPr id="251" name="Google Shape;251;p15"/>
          <p:cNvSpPr txBox="1"/>
          <p:nvPr/>
        </p:nvSpPr>
        <p:spPr>
          <a:xfrm>
            <a:off x="522238" y="2285026"/>
            <a:ext cx="8373751" cy="2937511"/>
          </a:xfrm>
          <a:prstGeom prst="rect">
            <a:avLst/>
          </a:prstGeom>
          <a:noFill/>
          <a:ln>
            <a:noFill/>
          </a:ln>
        </p:spPr>
        <p:txBody>
          <a:bodyPr anchorCtr="0" anchor="t" bIns="45700" lIns="45700" spcFirstLastPara="1" rIns="45700" wrap="square" tIns="45700">
            <a:normAutofit fontScale="77500" lnSpcReduction="20000"/>
          </a:bodyPr>
          <a:lstStyle/>
          <a:p>
            <a:pPr indent="0" lvl="0" marL="0" marR="0" rtl="0" algn="l">
              <a:lnSpc>
                <a:spcPct val="90000"/>
              </a:lnSpc>
              <a:spcBef>
                <a:spcPts val="0"/>
              </a:spcBef>
              <a:spcAft>
                <a:spcPts val="0"/>
              </a:spcAft>
              <a:buClr>
                <a:srgbClr val="000000"/>
              </a:buClr>
              <a:buSzPct val="123000"/>
              <a:buFont typeface="Helvetica Neue"/>
              <a:buNone/>
            </a:pPr>
            <a:r>
              <a:rPr b="0" i="0" lang="en-US" sz="3000" u="none" cap="none" strike="noStrike">
                <a:solidFill>
                  <a:srgbClr val="000000"/>
                </a:solidFill>
                <a:latin typeface="Helvetica Neue"/>
                <a:ea typeface="Helvetica Neue"/>
                <a:cs typeface="Helvetica Neue"/>
                <a:sym typeface="Helvetica Neue"/>
              </a:rPr>
              <a:t>Please share your opinion about following options,</a:t>
            </a:r>
            <a:endParaRPr/>
          </a:p>
          <a:p>
            <a:pPr indent="-609599" lvl="0" marL="609599" marR="0" rtl="0" algn="l">
              <a:lnSpc>
                <a:spcPct val="90000"/>
              </a:lnSpc>
              <a:spcBef>
                <a:spcPts val="2000"/>
              </a:spcBef>
              <a:spcAft>
                <a:spcPts val="0"/>
              </a:spcAft>
              <a:buClr>
                <a:srgbClr val="000000"/>
              </a:buClr>
              <a:buSzPct val="123000"/>
              <a:buFont typeface="Helvetica Neue"/>
              <a:buChar char="•"/>
            </a:pPr>
            <a:r>
              <a:rPr b="0" i="0" lang="en-US" sz="3000" u="none" cap="none" strike="noStrike">
                <a:solidFill>
                  <a:srgbClr val="000000"/>
                </a:solidFill>
                <a:latin typeface="Helvetica Neue"/>
                <a:ea typeface="Helvetica Neue"/>
                <a:cs typeface="Helvetica Neue"/>
                <a:sym typeface="Helvetica Neue"/>
              </a:rPr>
              <a:t>The Nasir should not investigate how the teaching is going on in Tahir academy</a:t>
            </a:r>
            <a:endParaRPr/>
          </a:p>
          <a:p>
            <a:pPr indent="-609599" lvl="0" marL="609599" marR="0" rtl="0" algn="l">
              <a:lnSpc>
                <a:spcPct val="90000"/>
              </a:lnSpc>
              <a:spcBef>
                <a:spcPts val="2000"/>
              </a:spcBef>
              <a:spcAft>
                <a:spcPts val="0"/>
              </a:spcAft>
              <a:buClr>
                <a:srgbClr val="000000"/>
              </a:buClr>
              <a:buSzPct val="123000"/>
              <a:buFont typeface="Helvetica Neue"/>
              <a:buChar char="•"/>
            </a:pPr>
            <a:r>
              <a:rPr b="0" i="0" lang="en-US" sz="3000" u="none" cap="none" strike="noStrike">
                <a:solidFill>
                  <a:srgbClr val="000000"/>
                </a:solidFill>
                <a:latin typeface="Helvetica Neue"/>
                <a:ea typeface="Helvetica Neue"/>
                <a:cs typeface="Helvetica Neue"/>
                <a:sym typeface="Helvetica Neue"/>
              </a:rPr>
              <a:t>The Nasir was justified in defending his child</a:t>
            </a:r>
            <a:endParaRPr/>
          </a:p>
          <a:p>
            <a:pPr indent="-609599" lvl="0" marL="609599" marR="0" rtl="0" algn="l">
              <a:lnSpc>
                <a:spcPct val="90000"/>
              </a:lnSpc>
              <a:spcBef>
                <a:spcPts val="2000"/>
              </a:spcBef>
              <a:spcAft>
                <a:spcPts val="0"/>
              </a:spcAft>
              <a:buClr>
                <a:srgbClr val="000000"/>
              </a:buClr>
              <a:buSzPct val="123000"/>
              <a:buFont typeface="Helvetica Neue"/>
              <a:buChar char="•"/>
            </a:pPr>
            <a:r>
              <a:rPr b="0" i="0" lang="en-US" sz="3000" u="none" cap="none" strike="noStrike">
                <a:solidFill>
                  <a:srgbClr val="000000"/>
                </a:solidFill>
                <a:latin typeface="Helvetica Neue"/>
                <a:ea typeface="Helvetica Neue"/>
                <a:cs typeface="Helvetica Neue"/>
                <a:sym typeface="Helvetica Neue"/>
              </a:rPr>
              <a:t>The teacher should have been more patient with the boy</a:t>
            </a:r>
            <a:endParaRPr/>
          </a:p>
          <a:p>
            <a:pPr indent="-609599" lvl="0" marL="609599" marR="0" rtl="0" algn="l">
              <a:lnSpc>
                <a:spcPct val="90000"/>
              </a:lnSpc>
              <a:spcBef>
                <a:spcPts val="2000"/>
              </a:spcBef>
              <a:spcAft>
                <a:spcPts val="0"/>
              </a:spcAft>
              <a:buClr>
                <a:srgbClr val="000000"/>
              </a:buClr>
              <a:buSzPct val="123000"/>
              <a:buFont typeface="Helvetica Neue"/>
              <a:buChar char="•"/>
            </a:pPr>
            <a:r>
              <a:rPr b="0" i="0" lang="en-US" sz="3000" u="none" cap="none" strike="noStrike">
                <a:solidFill>
                  <a:srgbClr val="000000"/>
                </a:solidFill>
                <a:latin typeface="Helvetica Neue"/>
                <a:ea typeface="Helvetica Neue"/>
                <a:cs typeface="Helvetica Neue"/>
                <a:sym typeface="Helvetica Neue"/>
              </a:rPr>
              <a:t>The Nasir should have kept quiet and approached the principal later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txBox="1"/>
          <p:nvPr/>
        </p:nvSpPr>
        <p:spPr>
          <a:xfrm>
            <a:off x="3342956" y="377153"/>
            <a:ext cx="4692947"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Guidance from the Sermon</a:t>
            </a:r>
            <a:endParaRPr/>
          </a:p>
        </p:txBody>
      </p:sp>
      <p:sp>
        <p:nvSpPr>
          <p:cNvPr id="257" name="Google Shape;257;p16"/>
          <p:cNvSpPr txBox="1"/>
          <p:nvPr/>
        </p:nvSpPr>
        <p:spPr>
          <a:xfrm>
            <a:off x="356205" y="4949163"/>
            <a:ext cx="8471894" cy="101565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000"/>
              <a:buFont typeface="Helvetica Neue"/>
              <a:buNone/>
            </a:pPr>
            <a:r>
              <a:rPr b="1" i="0" lang="en-US" sz="2000" u="none" cap="none" strike="noStrike">
                <a:solidFill>
                  <a:srgbClr val="000000"/>
                </a:solidFill>
                <a:latin typeface="Helvetica Neue"/>
                <a:ea typeface="Helvetica Neue"/>
                <a:cs typeface="Helvetica Neue"/>
                <a:sym typeface="Helvetica Neue"/>
              </a:rPr>
              <a:t>Bottom line is that </a:t>
            </a:r>
            <a:r>
              <a:rPr b="0" i="0" lang="en-US" sz="2000" u="none" cap="none" strike="noStrike">
                <a:solidFill>
                  <a:srgbClr val="000000"/>
                </a:solidFill>
                <a:latin typeface="Helvetica Neue"/>
                <a:ea typeface="Helvetica Neue"/>
                <a:cs typeface="Helvetica Neue"/>
                <a:sym typeface="Helvetica Neue"/>
              </a:rPr>
              <a:t>we have to control our anger and try our best not to get in unnecessary arguments and quarrels. The Nasir should have showed patience in this case and advised his child later.  </a:t>
            </a:r>
            <a:endParaRPr b="0" i="0" sz="1800" u="none" cap="none" strike="noStrike">
              <a:solidFill>
                <a:srgbClr val="000000"/>
              </a:solidFill>
              <a:latin typeface="Helvetica Neue"/>
              <a:ea typeface="Helvetica Neue"/>
              <a:cs typeface="Helvetica Neue"/>
              <a:sym typeface="Helvetica Neue"/>
            </a:endParaRPr>
          </a:p>
        </p:txBody>
      </p:sp>
      <p:sp>
        <p:nvSpPr>
          <p:cNvPr id="258" name="Google Shape;258;p16"/>
          <p:cNvSpPr txBox="1"/>
          <p:nvPr/>
        </p:nvSpPr>
        <p:spPr>
          <a:xfrm>
            <a:off x="70882" y="3044439"/>
            <a:ext cx="102657" cy="441146"/>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1800"/>
              <a:buFont typeface="Times"/>
              <a:buNone/>
            </a:pPr>
            <a:r>
              <a:t/>
            </a:r>
            <a:endParaRPr b="0" i="0" sz="1800" u="none" cap="none" strike="noStrike">
              <a:solidFill>
                <a:srgbClr val="000000"/>
              </a:solidFill>
              <a:latin typeface="Calibri"/>
              <a:ea typeface="Calibri"/>
              <a:cs typeface="Calibri"/>
              <a:sym typeface="Calibri"/>
            </a:endParaRPr>
          </a:p>
        </p:txBody>
      </p:sp>
      <p:sp>
        <p:nvSpPr>
          <p:cNvPr id="259" name="Google Shape;259;p16"/>
          <p:cNvSpPr/>
          <p:nvPr/>
        </p:nvSpPr>
        <p:spPr>
          <a:xfrm>
            <a:off x="356205" y="1401007"/>
            <a:ext cx="8391129"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Helvetica Neue"/>
              <a:buNone/>
            </a:pPr>
            <a:r>
              <a:rPr b="0" i="0" lang="en-US" sz="2000" u="none" cap="none" strike="noStrike">
                <a:solidFill>
                  <a:srgbClr val="000000"/>
                </a:solidFill>
                <a:latin typeface="Helvetica Neue"/>
                <a:ea typeface="Helvetica Neue"/>
                <a:cs typeface="Helvetica Neue"/>
                <a:sym typeface="Helvetica Neue"/>
              </a:rPr>
              <a:t>Then the Holy Prophet (pbuh) admonishes us not to quarrel with each other. Quarrels take place over petty matters. To give an example, sometimes an officer on duty warns a child who has been mischievous in a gathering that if he were to do it again, he would be dealt with firmly or be corrected. The parents, sitting nearby, immediately roll up their sleeves for a fight, and the person performing the duty is put down in a terrible way. Through this action of theirs, they not only broke a condition of </a:t>
            </a:r>
            <a:r>
              <a:rPr b="0" i="1" lang="en-US" sz="2000" u="none" cap="none" strike="noStrike">
                <a:solidFill>
                  <a:srgbClr val="000000"/>
                </a:solidFill>
                <a:latin typeface="Helvetica Neue"/>
                <a:ea typeface="Helvetica Neue"/>
                <a:cs typeface="Helvetica Neue"/>
                <a:sym typeface="Helvetica Neue"/>
              </a:rPr>
              <a:t>bai‘at </a:t>
            </a:r>
            <a:r>
              <a:rPr b="0" i="0" lang="en-US" sz="2000" u="none" cap="none" strike="noStrike">
                <a:solidFill>
                  <a:srgbClr val="000000"/>
                </a:solidFill>
                <a:latin typeface="Helvetica Neue"/>
                <a:ea typeface="Helvetica Neue"/>
                <a:cs typeface="Helvetica Neue"/>
                <a:sym typeface="Helvetica Neue"/>
              </a:rPr>
              <a:t>and spoiled their good manners, but they also banished from the minds of their next generation the respect for the organization of the Jama 'at and the distinction between good and bad.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7"/>
          <p:cNvSpPr txBox="1"/>
          <p:nvPr/>
        </p:nvSpPr>
        <p:spPr>
          <a:xfrm>
            <a:off x="3390849" y="375440"/>
            <a:ext cx="4088616"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Take "home" message?</a:t>
            </a:r>
            <a:endParaRPr/>
          </a:p>
        </p:txBody>
      </p:sp>
      <p:sp>
        <p:nvSpPr>
          <p:cNvPr id="265" name="Google Shape;265;p17"/>
          <p:cNvSpPr txBox="1"/>
          <p:nvPr/>
        </p:nvSpPr>
        <p:spPr>
          <a:xfrm>
            <a:off x="508476" y="2020824"/>
            <a:ext cx="8517957" cy="207748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Pick one of the following topics from this Friday sermon to discuss with children/family during casual discussion:</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342900" lvl="1" marL="8001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Apologize to your family about the times you were unnecessarily angry</a:t>
            </a:r>
            <a:endParaRPr b="0" i="0" sz="1800" u="none" cap="none" strike="noStrike">
              <a:solidFill>
                <a:srgbClr val="000000"/>
              </a:solidFill>
              <a:latin typeface="Calibri"/>
              <a:ea typeface="Calibri"/>
              <a:cs typeface="Calibri"/>
              <a:sym typeface="Calibri"/>
            </a:endParaRPr>
          </a:p>
          <a:p>
            <a:pPr indent="-342900" lvl="1" marL="8001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Discuss ways to control anger with all members of your family</a:t>
            </a:r>
            <a:endParaRPr b="0" i="0" sz="1800" u="none" cap="none" strike="noStrike">
              <a:solidFill>
                <a:srgbClr val="000000"/>
              </a:solidFill>
              <a:latin typeface="Calibri"/>
              <a:ea typeface="Calibri"/>
              <a:cs typeface="Calibri"/>
              <a:sym typeface="Calibri"/>
            </a:endParaRPr>
          </a:p>
        </p:txBody>
      </p:sp>
      <p:sp>
        <p:nvSpPr>
          <p:cNvPr id="266" name="Google Shape;266;p17"/>
          <p:cNvSpPr txBox="1"/>
          <p:nvPr/>
        </p:nvSpPr>
        <p:spPr>
          <a:xfrm>
            <a:off x="508477" y="5009948"/>
            <a:ext cx="7499054" cy="10058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rPr b="1" i="0" lang="en-US" sz="2000" u="none" cap="none" strike="noStrike">
                <a:solidFill>
                  <a:srgbClr val="FF0000"/>
                </a:solidFill>
                <a:latin typeface="Helvetica Neue"/>
                <a:ea typeface="Helvetica Neue"/>
                <a:cs typeface="Helvetica Neue"/>
                <a:sym typeface="Helvetica Neue"/>
              </a:rPr>
              <a:t>Tips to engage youth in conversation: </a:t>
            </a:r>
            <a:r>
              <a:rPr b="1" i="0" lang="en-US" sz="2000" u="none" cap="none" strike="noStrike">
                <a:solidFill>
                  <a:srgbClr val="000000"/>
                </a:solidFill>
                <a:latin typeface="Helvetica Neue"/>
                <a:ea typeface="Helvetica Neue"/>
                <a:cs typeface="Helvetica Neue"/>
                <a:sym typeface="Helvetica Neue"/>
              </a:rPr>
              <a:t>(1) Give them more talking time, and (2) use examples from Huzur’s </a:t>
            </a:r>
            <a:r>
              <a:rPr b="1" i="0" lang="en-US" sz="1700" u="none" cap="none" strike="noStrike">
                <a:solidFill>
                  <a:srgbClr val="000000"/>
                </a:solidFill>
                <a:latin typeface="Helvetica Neue"/>
                <a:ea typeface="Helvetica Neue"/>
                <a:cs typeface="Helvetica Neue"/>
                <a:sym typeface="Helvetica Neue"/>
              </a:rPr>
              <a:t>(may Allah be his helper)</a:t>
            </a:r>
            <a:r>
              <a:rPr b="1" i="0" lang="en-US" sz="2000" u="none" cap="none" strike="noStrike">
                <a:solidFill>
                  <a:srgbClr val="000000"/>
                </a:solidFill>
                <a:latin typeface="Helvetica Neue"/>
                <a:ea typeface="Helvetica Neue"/>
                <a:cs typeface="Helvetica Neue"/>
                <a:sym typeface="Helvetica Neue"/>
              </a:rPr>
              <a:t> sermon to make a point.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8"/>
          <p:cNvSpPr/>
          <p:nvPr/>
        </p:nvSpPr>
        <p:spPr>
          <a:xfrm>
            <a:off x="4312475" y="2230582"/>
            <a:ext cx="4555915" cy="3172691"/>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2" name="Google Shape;272;p18"/>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73" name="Google Shape;273;p18"/>
          <p:cNvSpPr txBox="1"/>
          <p:nvPr/>
        </p:nvSpPr>
        <p:spPr>
          <a:xfrm>
            <a:off x="3483427" y="369950"/>
            <a:ext cx="5562603" cy="1077214"/>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Mental and Physical health Segment</a:t>
            </a:r>
            <a:endParaRPr b="1" i="0" sz="3200" u="none" cap="none" strike="noStrike">
              <a:solidFill>
                <a:srgbClr val="FFFFFF"/>
              </a:solidFill>
              <a:latin typeface="Calibri"/>
              <a:ea typeface="Calibri"/>
              <a:cs typeface="Calibri"/>
              <a:sym typeface="Calibri"/>
            </a:endParaRPr>
          </a:p>
        </p:txBody>
      </p:sp>
      <p:sp>
        <p:nvSpPr>
          <p:cNvPr id="274" name="Google Shape;274;p18"/>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5" name="Google Shape;275;p18"/>
          <p:cNvSpPr/>
          <p:nvPr/>
        </p:nvSpPr>
        <p:spPr>
          <a:xfrm>
            <a:off x="438018" y="2102236"/>
            <a:ext cx="3942493"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Suggested Time = 15 mins</a:t>
            </a:r>
            <a:endParaRPr/>
          </a:p>
          <a:p>
            <a:pPr indent="0" lvl="0" marL="0" marR="0" rtl="0" algn="l">
              <a:lnSpc>
                <a:spcPct val="100000"/>
              </a:lnSpc>
              <a:spcBef>
                <a:spcPts val="0"/>
              </a:spcBef>
              <a:spcAft>
                <a:spcPts val="0"/>
              </a:spcAft>
              <a:buClr>
                <a:srgbClr val="000000"/>
              </a:buClr>
              <a:buSzPts val="2400"/>
              <a:buFont typeface="Calibri"/>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It contains questions of </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general knowledge and/or </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religious knowledge </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followed by their answers.</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A thought-provoking video and a physical health segment</a:t>
            </a:r>
            <a:endParaRPr/>
          </a:p>
          <a:p>
            <a:pPr indent="0" lvl="0" marL="0" marR="0" rtl="0" algn="l">
              <a:lnSpc>
                <a:spcPct val="100000"/>
              </a:lnSpc>
              <a:spcBef>
                <a:spcPts val="0"/>
              </a:spcBef>
              <a:spcAft>
                <a:spcPts val="0"/>
              </a:spcAft>
              <a:buClr>
                <a:srgbClr val="000000"/>
              </a:buClr>
              <a:buSzPts val="2400"/>
              <a:buFont typeface="Calibri"/>
              <a:buNone/>
            </a:pPr>
            <a:r>
              <a:t/>
            </a:r>
            <a:endParaRPr b="1" i="0" sz="2400" u="none" cap="none" strike="noStrike">
              <a:solidFill>
                <a:srgbClr val="000000"/>
              </a:solidFill>
              <a:latin typeface="Calibri"/>
              <a:ea typeface="Calibri"/>
              <a:cs typeface="Calibri"/>
              <a:sym typeface="Calibri"/>
            </a:endParaRPr>
          </a:p>
        </p:txBody>
      </p:sp>
      <p:pic>
        <p:nvPicPr>
          <p:cNvPr id="276" name="Google Shape;276;p18"/>
          <p:cNvPicPr preferRelativeResize="0"/>
          <p:nvPr/>
        </p:nvPicPr>
        <p:blipFill rotWithShape="1">
          <a:blip r:embed="rId3">
            <a:alphaModFix/>
          </a:blip>
          <a:srcRect b="0" l="0" r="0" t="0"/>
          <a:stretch/>
        </p:blipFill>
        <p:spPr>
          <a:xfrm>
            <a:off x="4278457" y="1986337"/>
            <a:ext cx="4555915" cy="34169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9"/>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82" name="Google Shape;282;p19"/>
          <p:cNvSpPr txBox="1"/>
          <p:nvPr/>
        </p:nvSpPr>
        <p:spPr>
          <a:xfrm>
            <a:off x="5175559" y="446316"/>
            <a:ext cx="9239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t/>
            </a:r>
            <a:endParaRPr b="1" i="0" sz="3200" u="none" cap="none" strike="noStrike">
              <a:solidFill>
                <a:srgbClr val="FFFFFF"/>
              </a:solidFill>
              <a:latin typeface="Calibri"/>
              <a:ea typeface="Calibri"/>
              <a:cs typeface="Calibri"/>
              <a:sym typeface="Calibri"/>
            </a:endParaRPr>
          </a:p>
        </p:txBody>
      </p:sp>
      <p:sp>
        <p:nvSpPr>
          <p:cNvPr id="283" name="Google Shape;283;p19"/>
          <p:cNvSpPr txBox="1"/>
          <p:nvPr/>
        </p:nvSpPr>
        <p:spPr>
          <a:xfrm>
            <a:off x="3483428" y="342606"/>
            <a:ext cx="264110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Mental Health</a:t>
            </a:r>
            <a:endParaRPr b="1" i="0" sz="3200" u="none" cap="none" strike="noStrike">
              <a:solidFill>
                <a:srgbClr val="FFFFFF"/>
              </a:solidFill>
              <a:latin typeface="Calibri"/>
              <a:ea typeface="Calibri"/>
              <a:cs typeface="Calibri"/>
              <a:sym typeface="Calibri"/>
            </a:endParaRPr>
          </a:p>
        </p:txBody>
      </p:sp>
      <p:pic>
        <p:nvPicPr>
          <p:cNvPr id="284" name="Google Shape;284;p19"/>
          <p:cNvPicPr preferRelativeResize="0"/>
          <p:nvPr/>
        </p:nvPicPr>
        <p:blipFill rotWithShape="1">
          <a:blip r:embed="rId3">
            <a:alphaModFix/>
          </a:blip>
          <a:srcRect b="0" l="0" r="0" t="0"/>
          <a:stretch/>
        </p:blipFill>
        <p:spPr>
          <a:xfrm>
            <a:off x="1532042" y="1413163"/>
            <a:ext cx="6089694" cy="42810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
          <p:cNvSpPr txBox="1"/>
          <p:nvPr>
            <p:ph type="title"/>
          </p:nvPr>
        </p:nvSpPr>
        <p:spPr>
          <a:xfrm>
            <a:off x="2910720" y="367134"/>
            <a:ext cx="2608932" cy="606642"/>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32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145" name="Google Shape;145;p2"/>
          <p:cNvSpPr txBox="1"/>
          <p:nvPr/>
        </p:nvSpPr>
        <p:spPr>
          <a:xfrm>
            <a:off x="490636" y="1714880"/>
            <a:ext cx="8306923" cy="4337577"/>
          </a:xfrm>
          <a:prstGeom prst="rect">
            <a:avLst/>
          </a:prstGeom>
          <a:noFill/>
          <a:ln>
            <a:noFill/>
          </a:ln>
        </p:spPr>
        <p:txBody>
          <a:bodyPr anchorCtr="0" anchor="t" bIns="45700" lIns="45700" spcFirstLastPara="1" rIns="45700" wrap="square" tIns="45700">
            <a:normAutofit fontScale="77500" lnSpcReduction="20000"/>
          </a:bodyPr>
          <a:lstStyle/>
          <a:p>
            <a:pPr indent="-332613" lvl="0" marL="332613" marR="0" rtl="0" algn="l">
              <a:lnSpc>
                <a:spcPct val="80000"/>
              </a:lnSpc>
              <a:spcBef>
                <a:spcPts val="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Recitation of the Holy Quran 		</a:t>
            </a:r>
            <a:endParaRPr/>
          </a:p>
          <a:p>
            <a:pPr indent="-332613" lvl="0" marL="332613" marR="0" rtl="0" algn="l">
              <a:lnSpc>
                <a:spcPct val="80000"/>
              </a:lnSpc>
              <a:spcBef>
                <a:spcPts val="100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Pledge</a:t>
            </a:r>
            <a:endParaRPr/>
          </a:p>
          <a:p>
            <a:pPr indent="-332613" lvl="0" marL="332613" marR="0" rtl="0" algn="l">
              <a:lnSpc>
                <a:spcPct val="80000"/>
              </a:lnSpc>
              <a:spcBef>
                <a:spcPts val="100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Salat page</a:t>
            </a:r>
            <a:endParaRPr b="0" i="0" sz="2400" u="none" cap="none" strike="noStrike">
              <a:solidFill>
                <a:srgbClr val="000000"/>
              </a:solidFill>
              <a:latin typeface="Calibri"/>
              <a:ea typeface="Calibri"/>
              <a:cs typeface="Calibri"/>
              <a:sym typeface="Calibri"/>
            </a:endParaRPr>
          </a:p>
          <a:p>
            <a:pPr indent="-332613" lvl="0" marL="332613" marR="0" rtl="0" algn="l">
              <a:lnSpc>
                <a:spcPct val="80000"/>
              </a:lnSpc>
              <a:spcBef>
                <a:spcPts val="100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The Holy Quran segment (10 min)</a:t>
            </a:r>
            <a:endParaRPr/>
          </a:p>
          <a:p>
            <a:pPr indent="0" lvl="3" marL="0" marR="0" rtl="0" algn="l">
              <a:lnSpc>
                <a:spcPct val="80000"/>
              </a:lnSpc>
              <a:spcBef>
                <a:spcPts val="1000"/>
              </a:spcBef>
              <a:spcAft>
                <a:spcPts val="0"/>
              </a:spcAft>
              <a:buClr>
                <a:srgbClr val="000000"/>
              </a:buClr>
              <a:buSzPct val="100000"/>
              <a:buFont typeface="Calibri"/>
              <a:buNone/>
            </a:pPr>
            <a:r>
              <a:rPr b="0" i="0" lang="en-US" sz="1900" u="none" cap="none" strike="noStrike">
                <a:solidFill>
                  <a:srgbClr val="000000"/>
                </a:solidFill>
                <a:latin typeface="Calibri"/>
                <a:ea typeface="Calibri"/>
                <a:cs typeface="Calibri"/>
                <a:sym typeface="Calibri"/>
              </a:rPr>
              <a:t>        - Selected verses</a:t>
            </a:r>
            <a:endParaRPr/>
          </a:p>
          <a:p>
            <a:pPr indent="0" lvl="3" marL="0" marR="0" rtl="0" algn="l">
              <a:lnSpc>
                <a:spcPct val="80000"/>
              </a:lnSpc>
              <a:spcBef>
                <a:spcPts val="1000"/>
              </a:spcBef>
              <a:spcAft>
                <a:spcPts val="0"/>
              </a:spcAft>
              <a:buClr>
                <a:srgbClr val="000000"/>
              </a:buClr>
              <a:buSzPct val="100000"/>
              <a:buFont typeface="Calibri"/>
              <a:buNone/>
            </a:pPr>
            <a:r>
              <a:rPr b="0" i="0" lang="en-US" sz="1900" u="none" cap="none" strike="noStrike">
                <a:solidFill>
                  <a:srgbClr val="000000"/>
                </a:solidFill>
                <a:latin typeface="Calibri"/>
                <a:ea typeface="Calibri"/>
                <a:cs typeface="Calibri"/>
                <a:sym typeface="Calibri"/>
              </a:rPr>
              <a:t>        - Questions and commentary</a:t>
            </a:r>
            <a:endParaRPr/>
          </a:p>
          <a:p>
            <a:pPr indent="-332613" lvl="0" marL="332613" marR="0" rtl="0" algn="l">
              <a:lnSpc>
                <a:spcPct val="80000"/>
              </a:lnSpc>
              <a:spcBef>
                <a:spcPts val="100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Friday Sermon segment (20 min)</a:t>
            </a:r>
            <a:endParaRPr/>
          </a:p>
          <a:p>
            <a:pPr indent="0" lvl="0" marL="0" marR="0" rtl="0" algn="l">
              <a:lnSpc>
                <a:spcPct val="80000"/>
              </a:lnSpc>
              <a:spcBef>
                <a:spcPts val="1000"/>
              </a:spcBef>
              <a:spcAft>
                <a:spcPts val="0"/>
              </a:spcAft>
              <a:buClr>
                <a:srgbClr val="000000"/>
              </a:buClr>
              <a:buSzPct val="100000"/>
              <a:buFont typeface="Calibri"/>
              <a:buNone/>
            </a:pPr>
            <a:r>
              <a:rPr b="0" i="0" lang="en-US" sz="1900" u="none" cap="none" strike="noStrike">
                <a:solidFill>
                  <a:srgbClr val="000000"/>
                </a:solidFill>
                <a:latin typeface="Calibri"/>
                <a:ea typeface="Calibri"/>
                <a:cs typeface="Calibri"/>
                <a:sym typeface="Calibri"/>
              </a:rPr>
              <a:t>        -Sermon synopsis</a:t>
            </a:r>
            <a:endParaRPr/>
          </a:p>
          <a:p>
            <a:pPr indent="0" lvl="0" marL="0" marR="0" rtl="0" algn="l">
              <a:lnSpc>
                <a:spcPct val="80000"/>
              </a:lnSpc>
              <a:spcBef>
                <a:spcPts val="1000"/>
              </a:spcBef>
              <a:spcAft>
                <a:spcPts val="0"/>
              </a:spcAft>
              <a:buClr>
                <a:srgbClr val="000000"/>
              </a:buClr>
              <a:buSzPct val="100000"/>
              <a:buFont typeface="Calibri"/>
              <a:buNone/>
            </a:pPr>
            <a:r>
              <a:rPr b="0" i="0" lang="en-US" sz="1900" u="none" cap="none" strike="noStrike">
                <a:solidFill>
                  <a:srgbClr val="000000"/>
                </a:solidFill>
                <a:latin typeface="Calibri"/>
                <a:ea typeface="Calibri"/>
                <a:cs typeface="Calibri"/>
                <a:sym typeface="Calibri"/>
              </a:rPr>
              <a:t>        -Discussion scenario and guidance from sermon</a:t>
            </a:r>
            <a:endParaRPr/>
          </a:p>
          <a:p>
            <a:pPr indent="0" lvl="0" marL="0" marR="0" rtl="0" algn="l">
              <a:lnSpc>
                <a:spcPct val="80000"/>
              </a:lnSpc>
              <a:spcBef>
                <a:spcPts val="1000"/>
              </a:spcBef>
              <a:spcAft>
                <a:spcPts val="0"/>
              </a:spcAft>
              <a:buClr>
                <a:srgbClr val="000000"/>
              </a:buClr>
              <a:buSzPct val="100000"/>
              <a:buFont typeface="Calibri"/>
              <a:buNone/>
            </a:pPr>
            <a:r>
              <a:rPr b="0" i="0" lang="en-US" sz="1900" u="none" cap="none" strike="noStrike">
                <a:solidFill>
                  <a:srgbClr val="000000"/>
                </a:solidFill>
                <a:latin typeface="Calibri"/>
                <a:ea typeface="Calibri"/>
                <a:cs typeface="Calibri"/>
                <a:sym typeface="Calibri"/>
              </a:rPr>
              <a:t>        -Take home message</a:t>
            </a:r>
            <a:endParaRPr b="0" i="0" sz="1900" u="none" cap="none" strike="noStrike">
              <a:solidFill>
                <a:srgbClr val="000000"/>
              </a:solidFill>
              <a:latin typeface="Calibri"/>
              <a:ea typeface="Calibri"/>
              <a:cs typeface="Calibri"/>
              <a:sym typeface="Calibri"/>
            </a:endParaRPr>
          </a:p>
          <a:p>
            <a:pPr indent="-332613" lvl="0" marL="332613" marR="0" rtl="0" algn="l">
              <a:lnSpc>
                <a:spcPct val="80000"/>
              </a:lnSpc>
              <a:spcBef>
                <a:spcPts val="100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Mental and physical health segment (15 min)</a:t>
            </a:r>
            <a:endParaRPr b="0" i="0" sz="2400" u="none" cap="none" strike="noStrike">
              <a:solidFill>
                <a:srgbClr val="000000"/>
              </a:solidFill>
              <a:latin typeface="Calibri"/>
              <a:ea typeface="Calibri"/>
              <a:cs typeface="Calibri"/>
              <a:sym typeface="Calibri"/>
            </a:endParaRPr>
          </a:p>
          <a:p>
            <a:pPr indent="-332613" lvl="0" marL="332613" marR="0" rtl="0" algn="l">
              <a:lnSpc>
                <a:spcPct val="80000"/>
              </a:lnSpc>
              <a:spcBef>
                <a:spcPts val="100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Open slot for local topics</a:t>
            </a:r>
            <a:endParaRPr/>
          </a:p>
          <a:p>
            <a:pPr indent="-332613" lvl="0" marL="332613" marR="0" rtl="0" algn="l">
              <a:lnSpc>
                <a:spcPct val="80000"/>
              </a:lnSpc>
              <a:spcBef>
                <a:spcPts val="100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Reminders/announcements			</a:t>
            </a:r>
            <a:endParaRPr/>
          </a:p>
          <a:p>
            <a:pPr indent="-332613" lvl="0" marL="332613" marR="0" rtl="0" algn="l">
              <a:lnSpc>
                <a:spcPct val="80000"/>
              </a:lnSpc>
              <a:spcBef>
                <a:spcPts val="1000"/>
              </a:spcBef>
              <a:spcAft>
                <a:spcPts val="0"/>
              </a:spcAft>
              <a:buClr>
                <a:srgbClr val="000000"/>
              </a:buClr>
              <a:buSzPct val="100000"/>
              <a:buFont typeface="Arial"/>
              <a:buChar char="•"/>
            </a:pPr>
            <a:r>
              <a:rPr b="0" i="0" lang="en-US" sz="2400" u="none" cap="none" strike="noStrike">
                <a:solidFill>
                  <a:srgbClr val="000000"/>
                </a:solidFill>
                <a:latin typeface="Calibri"/>
                <a:ea typeface="Calibri"/>
                <a:cs typeface="Calibri"/>
                <a:sym typeface="Calibri"/>
              </a:rPr>
              <a:t>Dua</a:t>
            </a:r>
            <a:endParaRPr b="0" i="0" sz="2400" u="none" cap="none" strike="noStrike">
              <a:solidFill>
                <a:srgbClr val="000000"/>
              </a:solidFill>
              <a:latin typeface="Calibri"/>
              <a:ea typeface="Calibri"/>
              <a:cs typeface="Calibri"/>
              <a:sym typeface="Calibri"/>
            </a:endParaRPr>
          </a:p>
          <a:p>
            <a:pPr indent="0" lvl="0" marL="0" marR="0" rtl="0" algn="l">
              <a:lnSpc>
                <a:spcPct val="80000"/>
              </a:lnSpc>
              <a:spcBef>
                <a:spcPts val="1000"/>
              </a:spcBef>
              <a:spcAft>
                <a:spcPts val="0"/>
              </a:spcAft>
              <a:buClr>
                <a:srgbClr val="000000"/>
              </a:buClr>
              <a:buSzPct val="100000"/>
              <a:buFont typeface="Calibri"/>
              <a:buNone/>
            </a:pPr>
            <a:r>
              <a:rPr b="0" i="0" lang="en-US" sz="1900" u="none" cap="none" strike="noStrike">
                <a:solidFill>
                  <a:srgbClr val="000000"/>
                </a:solidFill>
                <a:latin typeface="Calibri"/>
                <a:ea typeface="Calibri"/>
                <a:cs typeface="Calibri"/>
                <a:sym typeface="Calibri"/>
              </a:rPr>
              <a:t>								</a:t>
            </a:r>
            <a:endParaRPr/>
          </a:p>
        </p:txBody>
      </p:sp>
      <p:pic>
        <p:nvPicPr>
          <p:cNvPr id="146" name="Google Shape;146;p2"/>
          <p:cNvPicPr preferRelativeResize="0"/>
          <p:nvPr/>
        </p:nvPicPr>
        <p:blipFill rotWithShape="1">
          <a:blip r:embed="rId3">
            <a:alphaModFix/>
          </a:blip>
          <a:srcRect b="0" l="0" r="0" t="0"/>
          <a:stretch/>
        </p:blipFill>
        <p:spPr>
          <a:xfrm>
            <a:off x="5705858" y="973776"/>
            <a:ext cx="3293864" cy="30764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0"/>
          <p:cNvSpPr txBox="1"/>
          <p:nvPr/>
        </p:nvSpPr>
        <p:spPr>
          <a:xfrm>
            <a:off x="3375411" y="356878"/>
            <a:ext cx="3129199"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Quiz</a:t>
            </a:r>
            <a:endParaRPr b="1" i="0" sz="3200" u="none" cap="none" strike="noStrike">
              <a:solidFill>
                <a:srgbClr val="FFFFFF"/>
              </a:solidFill>
              <a:latin typeface="Calibri"/>
              <a:ea typeface="Calibri"/>
              <a:cs typeface="Calibri"/>
              <a:sym typeface="Calibri"/>
            </a:endParaRPr>
          </a:p>
        </p:txBody>
      </p:sp>
      <p:sp>
        <p:nvSpPr>
          <p:cNvPr id="290" name="Google Shape;290;p20"/>
          <p:cNvSpPr txBox="1"/>
          <p:nvPr/>
        </p:nvSpPr>
        <p:spPr>
          <a:xfrm>
            <a:off x="704905" y="3918678"/>
            <a:ext cx="8085635" cy="2892867"/>
          </a:xfrm>
          <a:prstGeom prst="rect">
            <a:avLst/>
          </a:prstGeom>
          <a:noFill/>
          <a:ln>
            <a:noFill/>
          </a:ln>
        </p:spPr>
        <p:txBody>
          <a:bodyPr anchorCtr="0" anchor="t" bIns="45700" lIns="45700" spcFirstLastPara="1" rIns="45700" wrap="square" tIns="45700">
            <a:normAutofit/>
          </a:bodyPr>
          <a:lstStyle/>
          <a:p>
            <a:pPr indent="-457200" lvl="0" marL="457200" marR="0" rtl="0" algn="l">
              <a:lnSpc>
                <a:spcPct val="100000"/>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Where in the solar system do scientists believe that it rains diamonds?</a:t>
            </a:r>
            <a:endParaRPr/>
          </a:p>
          <a:p>
            <a:pPr indent="-457200" lvl="0" marL="457200" marR="0" rtl="0" algn="l">
              <a:lnSpc>
                <a:spcPct val="100000"/>
              </a:lnSpc>
              <a:spcBef>
                <a:spcPts val="50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Which is the softest known mineral in the world? </a:t>
            </a:r>
            <a:endParaRPr/>
          </a:p>
          <a:p>
            <a:pPr indent="-457200" lvl="0" marL="457200" marR="0" rtl="0" algn="l">
              <a:lnSpc>
                <a:spcPct val="100000"/>
              </a:lnSpc>
              <a:spcBef>
                <a:spcPts val="50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When was foundation stone of Minarat-ul-Masih laid?</a:t>
            </a:r>
            <a:endParaRPr/>
          </a:p>
        </p:txBody>
      </p:sp>
      <p:pic>
        <p:nvPicPr>
          <p:cNvPr id="291" name="Google Shape;291;p20"/>
          <p:cNvPicPr preferRelativeResize="0"/>
          <p:nvPr/>
        </p:nvPicPr>
        <p:blipFill rotWithShape="1">
          <a:blip r:embed="rId3">
            <a:alphaModFix/>
          </a:blip>
          <a:srcRect b="0" l="0" r="0" t="0"/>
          <a:stretch/>
        </p:blipFill>
        <p:spPr>
          <a:xfrm>
            <a:off x="2347820" y="1136793"/>
            <a:ext cx="3919304" cy="25867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1"/>
          <p:cNvSpPr txBox="1"/>
          <p:nvPr/>
        </p:nvSpPr>
        <p:spPr>
          <a:xfrm>
            <a:off x="3440234" y="351790"/>
            <a:ext cx="1959949"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Answers</a:t>
            </a:r>
            <a:endParaRPr/>
          </a:p>
        </p:txBody>
      </p:sp>
      <p:sp>
        <p:nvSpPr>
          <p:cNvPr id="297" name="Google Shape;297;p21"/>
          <p:cNvSpPr txBox="1"/>
          <p:nvPr>
            <p:ph type="title"/>
          </p:nvPr>
        </p:nvSpPr>
        <p:spPr>
          <a:xfrm>
            <a:off x="222069" y="2397351"/>
            <a:ext cx="8921931" cy="1972212"/>
          </a:xfrm>
          <a:prstGeom prst="rect">
            <a:avLst/>
          </a:prstGeom>
          <a:noFill/>
          <a:ln>
            <a:noFill/>
          </a:ln>
        </p:spPr>
        <p:txBody>
          <a:bodyPr anchorCtr="0" anchor="t" bIns="45700" lIns="45700" spcFirstLastPara="1" rIns="45700" wrap="square" tIns="45700">
            <a:normAutofit fontScale="90000"/>
          </a:bodyPr>
          <a:lstStyle/>
          <a:p>
            <a:pPr indent="0" lvl="0" marL="0" rtl="0" algn="l">
              <a:lnSpc>
                <a:spcPct val="100000"/>
              </a:lnSpc>
              <a:spcBef>
                <a:spcPts val="0"/>
              </a:spcBef>
              <a:spcAft>
                <a:spcPts val="0"/>
              </a:spcAft>
              <a:buClr>
                <a:srgbClr val="000000"/>
              </a:buClr>
              <a:buSzPct val="100000"/>
              <a:buFont typeface="Calibri"/>
              <a:buNone/>
            </a:pPr>
            <a:r>
              <a:rPr lang="en-US"/>
              <a:t>1. Planets Neptune and Uranus. Due to intense atmospheric pressure, carbon crystallizes into diamonds </a:t>
            </a:r>
            <a:r>
              <a:rPr lang="en-US" sz="2800"/>
              <a:t>(americanscientist.org)</a:t>
            </a:r>
            <a:endParaRPr sz="2800"/>
          </a:p>
          <a:p>
            <a:pPr indent="0" lvl="0" marL="0" rtl="0" algn="l">
              <a:lnSpc>
                <a:spcPct val="100000"/>
              </a:lnSpc>
              <a:spcBef>
                <a:spcPts val="600"/>
              </a:spcBef>
              <a:spcAft>
                <a:spcPts val="0"/>
              </a:spcAft>
              <a:buClr>
                <a:srgbClr val="000000"/>
              </a:buClr>
              <a:buSzPct val="100000"/>
              <a:buFont typeface="Calibri"/>
              <a:buNone/>
            </a:pPr>
            <a:r>
              <a:rPr lang="en-US"/>
              <a:t>2. </a:t>
            </a:r>
            <a:r>
              <a:rPr lang="en-US" sz="2800"/>
              <a:t>Talc (geology.com)</a:t>
            </a:r>
            <a:endParaRPr sz="2800"/>
          </a:p>
          <a:p>
            <a:pPr indent="0" lvl="0" marL="0" rtl="0" algn="l">
              <a:lnSpc>
                <a:spcPct val="100000"/>
              </a:lnSpc>
              <a:spcBef>
                <a:spcPts val="600"/>
              </a:spcBef>
              <a:spcAft>
                <a:spcPts val="0"/>
              </a:spcAft>
              <a:buClr>
                <a:srgbClr val="000000"/>
              </a:buClr>
              <a:buSzPct val="63636"/>
              <a:buFont typeface="Calibri"/>
              <a:buNone/>
            </a:pPr>
            <a:r>
              <a:rPr lang="en-US"/>
              <a:t>3. March 13, 1903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2"/>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303" name="Google Shape;303;p22"/>
          <p:cNvSpPr txBox="1"/>
          <p:nvPr/>
        </p:nvSpPr>
        <p:spPr>
          <a:xfrm>
            <a:off x="5175559" y="446316"/>
            <a:ext cx="9239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t/>
            </a:r>
            <a:endParaRPr b="1" i="0" sz="3200" u="none" cap="none" strike="noStrike">
              <a:solidFill>
                <a:srgbClr val="FFFFFF"/>
              </a:solidFill>
              <a:latin typeface="Calibri"/>
              <a:ea typeface="Calibri"/>
              <a:cs typeface="Calibri"/>
              <a:sym typeface="Calibri"/>
            </a:endParaRPr>
          </a:p>
        </p:txBody>
      </p:sp>
      <p:sp>
        <p:nvSpPr>
          <p:cNvPr id="304" name="Google Shape;304;p22"/>
          <p:cNvSpPr txBox="1"/>
          <p:nvPr/>
        </p:nvSpPr>
        <p:spPr>
          <a:xfrm>
            <a:off x="3483428" y="342606"/>
            <a:ext cx="2068832"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Perspective</a:t>
            </a:r>
            <a:endParaRPr b="1" i="0" sz="3200" u="none" cap="none" strike="noStrike">
              <a:solidFill>
                <a:srgbClr val="FFFFFF"/>
              </a:solidFill>
              <a:latin typeface="Calibri"/>
              <a:ea typeface="Calibri"/>
              <a:cs typeface="Calibri"/>
              <a:sym typeface="Calibri"/>
            </a:endParaRPr>
          </a:p>
        </p:txBody>
      </p:sp>
      <p:sp>
        <p:nvSpPr>
          <p:cNvPr id="305" name="Google Shape;305;p22"/>
          <p:cNvSpPr txBox="1"/>
          <p:nvPr/>
        </p:nvSpPr>
        <p:spPr>
          <a:xfrm>
            <a:off x="4786965" y="2691855"/>
            <a:ext cx="2989765" cy="1020924"/>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We can accomplish a lot if we are united</a:t>
            </a:r>
            <a:endParaRPr/>
          </a:p>
        </p:txBody>
      </p:sp>
      <p:sp>
        <p:nvSpPr>
          <p:cNvPr id="306" name="Google Shape;306;p22"/>
          <p:cNvSpPr/>
          <p:nvPr/>
        </p:nvSpPr>
        <p:spPr>
          <a:xfrm>
            <a:off x="4940791" y="5627409"/>
            <a:ext cx="3566997"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Calibri"/>
              <a:buNone/>
            </a:pPr>
            <a:r>
              <a:rPr b="0" i="0" lang="en-US" sz="1300" u="none" cap="none" strike="noStrike">
                <a:solidFill>
                  <a:srgbClr val="000000"/>
                </a:solidFill>
                <a:latin typeface="Calibri"/>
                <a:ea typeface="Calibri"/>
                <a:cs typeface="Calibri"/>
                <a:sym typeface="Calibri"/>
              </a:rPr>
              <a:t>Pineapple harvesting: From World of Engineering</a:t>
            </a:r>
            <a:endParaRPr/>
          </a:p>
          <a:p>
            <a:pPr indent="0" lvl="0" marL="0" marR="0" rtl="0" algn="l">
              <a:lnSpc>
                <a:spcPct val="100000"/>
              </a:lnSpc>
              <a:spcBef>
                <a:spcPts val="0"/>
              </a:spcBef>
              <a:spcAft>
                <a:spcPts val="0"/>
              </a:spcAft>
              <a:buClr>
                <a:srgbClr val="000000"/>
              </a:buClr>
              <a:buSzPts val="1300"/>
              <a:buFont typeface="Calibri"/>
              <a:buNone/>
            </a:pPr>
            <a:br>
              <a:rPr b="0" i="0" lang="en-US" sz="1300" u="none" cap="none" strike="noStrike">
                <a:solidFill>
                  <a:srgbClr val="000000"/>
                </a:solidFill>
                <a:latin typeface="Calibri"/>
                <a:ea typeface="Calibri"/>
                <a:cs typeface="Calibri"/>
                <a:sym typeface="Calibri"/>
              </a:rPr>
            </a:br>
            <a:br>
              <a:rPr b="0" i="0" lang="en-US" sz="1300" u="none" cap="none" strike="noStrike">
                <a:solidFill>
                  <a:srgbClr val="000000"/>
                </a:solidFill>
                <a:latin typeface="Calibri"/>
                <a:ea typeface="Calibri"/>
                <a:cs typeface="Calibri"/>
                <a:sym typeface="Calibri"/>
              </a:rPr>
            </a:br>
            <a:endParaRPr b="0" i="0" sz="1300" u="none" cap="none" strike="noStrike">
              <a:solidFill>
                <a:srgbClr val="000000"/>
              </a:solidFill>
              <a:latin typeface="Calibri"/>
              <a:ea typeface="Calibri"/>
              <a:cs typeface="Calibri"/>
              <a:sym typeface="Calibri"/>
            </a:endParaRPr>
          </a:p>
        </p:txBody>
      </p:sp>
      <p:pic>
        <p:nvPicPr>
          <p:cNvPr id="307" name="Google Shape;307;p22"/>
          <p:cNvPicPr preferRelativeResize="0"/>
          <p:nvPr/>
        </p:nvPicPr>
        <p:blipFill rotWithShape="1">
          <a:blip r:embed="rId3">
            <a:alphaModFix/>
          </a:blip>
          <a:srcRect b="0" l="0" r="0" t="0"/>
          <a:stretch/>
        </p:blipFill>
        <p:spPr>
          <a:xfrm>
            <a:off x="1367270" y="1244631"/>
            <a:ext cx="2700597" cy="46966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3"/>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313" name="Google Shape;313;p23"/>
          <p:cNvSpPr txBox="1"/>
          <p:nvPr/>
        </p:nvSpPr>
        <p:spPr>
          <a:xfrm>
            <a:off x="3483428" y="342606"/>
            <a:ext cx="2780565"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Physical Health</a:t>
            </a:r>
            <a:endParaRPr b="1" i="0" sz="3200" u="none" cap="none" strike="noStrike">
              <a:solidFill>
                <a:srgbClr val="FFFFFF"/>
              </a:solidFill>
              <a:latin typeface="Calibri"/>
              <a:ea typeface="Calibri"/>
              <a:cs typeface="Calibri"/>
              <a:sym typeface="Calibri"/>
            </a:endParaRPr>
          </a:p>
        </p:txBody>
      </p:sp>
      <p:sp>
        <p:nvSpPr>
          <p:cNvPr id="314" name="Google Shape;314;p23"/>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315" name="Google Shape;315;p23"/>
          <p:cNvPicPr preferRelativeResize="0"/>
          <p:nvPr/>
        </p:nvPicPr>
        <p:blipFill rotWithShape="1">
          <a:blip r:embed="rId3">
            <a:alphaModFix/>
          </a:blip>
          <a:srcRect b="0" l="0" r="0" t="0"/>
          <a:stretch/>
        </p:blipFill>
        <p:spPr>
          <a:xfrm>
            <a:off x="1347894" y="2876850"/>
            <a:ext cx="6578600" cy="13565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4"/>
          <p:cNvSpPr txBox="1"/>
          <p:nvPr>
            <p:ph idx="1" type="body"/>
          </p:nvPr>
        </p:nvSpPr>
        <p:spPr>
          <a:xfrm>
            <a:off x="812408" y="3401869"/>
            <a:ext cx="3571875" cy="2254250"/>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141617"/>
              </a:buClr>
              <a:buSzPts val="1800"/>
              <a:buFont typeface="Helvetica Neue"/>
              <a:buNone/>
            </a:pPr>
            <a:r>
              <a:rPr lang="en-US">
                <a:solidFill>
                  <a:srgbClr val="141617"/>
                </a:solidFill>
              </a:rPr>
              <a:t>TANVIR AHMED</a:t>
            </a:r>
            <a:endParaRPr>
              <a:solidFill>
                <a:srgbClr val="141617"/>
              </a:solidFill>
            </a:endParaRPr>
          </a:p>
          <a:p>
            <a:pPr indent="0" lvl="0" marL="0" rtl="0" algn="l">
              <a:lnSpc>
                <a:spcPct val="100000"/>
              </a:lnSpc>
              <a:spcBef>
                <a:spcPts val="0"/>
              </a:spcBef>
              <a:spcAft>
                <a:spcPts val="0"/>
              </a:spcAft>
              <a:buClr>
                <a:srgbClr val="141617"/>
              </a:buClr>
              <a:buSzPts val="1800"/>
              <a:buFont typeface="Helvetica Neue"/>
              <a:buNone/>
            </a:pPr>
            <a:r>
              <a:rPr lang="en-US">
                <a:solidFill>
                  <a:srgbClr val="141617"/>
                </a:solidFill>
              </a:rPr>
              <a:t>QAID HEALTH</a:t>
            </a:r>
            <a:endParaRPr/>
          </a:p>
        </p:txBody>
      </p:sp>
      <p:pic>
        <p:nvPicPr>
          <p:cNvPr descr="Image" id="321" name="Google Shape;321;p24"/>
          <p:cNvPicPr preferRelativeResize="0"/>
          <p:nvPr/>
        </p:nvPicPr>
        <p:blipFill rotWithShape="1">
          <a:blip r:embed="rId3">
            <a:alphaModFix/>
          </a:blip>
          <a:srcRect b="0" l="0" r="0" t="0"/>
          <a:stretch/>
        </p:blipFill>
        <p:spPr>
          <a:xfrm>
            <a:off x="3154962" y="1444511"/>
            <a:ext cx="5130056" cy="3475613"/>
          </a:xfrm>
          <a:prstGeom prst="rect">
            <a:avLst/>
          </a:prstGeom>
          <a:noFill/>
          <a:ln>
            <a:noFill/>
          </a:ln>
        </p:spPr>
      </p:pic>
      <p:sp>
        <p:nvSpPr>
          <p:cNvPr id="322" name="Google Shape;322;p24"/>
          <p:cNvSpPr/>
          <p:nvPr/>
        </p:nvSpPr>
        <p:spPr>
          <a:xfrm>
            <a:off x="3473617" y="367726"/>
            <a:ext cx="182133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Back pain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descr="Image" id="327" name="Google Shape;327;p25"/>
          <p:cNvPicPr preferRelativeResize="0"/>
          <p:nvPr>
            <p:ph idx="2" type="pic"/>
          </p:nvPr>
        </p:nvPicPr>
        <p:blipFill rotWithShape="1">
          <a:blip r:embed="rId3">
            <a:alphaModFix/>
          </a:blip>
          <a:srcRect b="0" l="0" r="0" t="0"/>
          <a:stretch/>
        </p:blipFill>
        <p:spPr>
          <a:xfrm>
            <a:off x="4972916" y="1824904"/>
            <a:ext cx="3409950" cy="3076575"/>
          </a:xfrm>
          <a:prstGeom prst="rect">
            <a:avLst/>
          </a:prstGeom>
          <a:noFill/>
          <a:ln>
            <a:noFill/>
          </a:ln>
        </p:spPr>
      </p:pic>
      <p:sp>
        <p:nvSpPr>
          <p:cNvPr id="328" name="Google Shape;328;p25"/>
          <p:cNvSpPr txBox="1"/>
          <p:nvPr>
            <p:ph idx="1" type="body"/>
          </p:nvPr>
        </p:nvSpPr>
        <p:spPr>
          <a:xfrm>
            <a:off x="590117" y="1497445"/>
            <a:ext cx="4382799" cy="4032250"/>
          </a:xfrm>
          <a:prstGeom prst="rect">
            <a:avLst/>
          </a:prstGeom>
          <a:noFill/>
          <a:ln>
            <a:noFill/>
          </a:ln>
        </p:spPr>
        <p:txBody>
          <a:bodyPr anchorCtr="0" anchor="ctr" bIns="50800" lIns="50800" spcFirstLastPara="1" rIns="50800" wrap="square" tIns="50800">
            <a:noAutofit/>
          </a:bodyPr>
          <a:lstStyle/>
          <a:p>
            <a:pPr indent="-185738" lvl="0" marL="185738" rtl="0" algn="l">
              <a:lnSpc>
                <a:spcPct val="100000"/>
              </a:lnSpc>
              <a:spcBef>
                <a:spcPts val="0"/>
              </a:spcBef>
              <a:spcAft>
                <a:spcPts val="0"/>
              </a:spcAft>
              <a:buClr>
                <a:srgbClr val="292C2F"/>
              </a:buClr>
              <a:buSzPts val="800"/>
              <a:buFont typeface="Helvetica Neue"/>
              <a:buChar char="•"/>
            </a:pPr>
            <a:r>
              <a:rPr lang="en-US" sz="2000">
                <a:solidFill>
                  <a:srgbClr val="292C2F"/>
                </a:solidFill>
              </a:rPr>
              <a:t>One of the most common reasons to see a doctor, miss work, and is the leading cause of disability worldwide</a:t>
            </a:r>
            <a:endParaRPr sz="2000">
              <a:solidFill>
                <a:srgbClr val="292C2F"/>
              </a:solidFill>
            </a:endParaRPr>
          </a:p>
          <a:p>
            <a:pPr indent="-185738" lvl="0" marL="185738" rtl="0" algn="l">
              <a:lnSpc>
                <a:spcPct val="100000"/>
              </a:lnSpc>
              <a:spcBef>
                <a:spcPts val="1463"/>
              </a:spcBef>
              <a:spcAft>
                <a:spcPts val="0"/>
              </a:spcAft>
              <a:buClr>
                <a:srgbClr val="292C2F"/>
              </a:buClr>
              <a:buSzPts val="800"/>
              <a:buFont typeface="Helvetica Neue"/>
              <a:buChar char="•"/>
            </a:pPr>
            <a:r>
              <a:rPr lang="en-US" sz="2000">
                <a:solidFill>
                  <a:srgbClr val="292C2F"/>
                </a:solidFill>
              </a:rPr>
              <a:t>Back pain can be mild muscle spasms to severe and disabling</a:t>
            </a:r>
            <a:endParaRPr/>
          </a:p>
          <a:p>
            <a:pPr indent="-185738" lvl="0" marL="185738" rtl="0" algn="l">
              <a:lnSpc>
                <a:spcPct val="100000"/>
              </a:lnSpc>
              <a:spcBef>
                <a:spcPts val="1463"/>
              </a:spcBef>
              <a:spcAft>
                <a:spcPts val="0"/>
              </a:spcAft>
              <a:buClr>
                <a:srgbClr val="292C2F"/>
              </a:buClr>
              <a:buSzPts val="800"/>
              <a:buFont typeface="Helvetica Neue"/>
              <a:buChar char="•"/>
            </a:pPr>
            <a:r>
              <a:rPr lang="en-US" sz="2000">
                <a:solidFill>
                  <a:srgbClr val="292C2F"/>
                </a:solidFill>
              </a:rPr>
              <a:t>Pain may shoot down your legs and cause numbness, tingling or weakness</a:t>
            </a:r>
            <a:endParaRPr/>
          </a:p>
          <a:p>
            <a:pPr indent="-185738" lvl="0" marL="185738" rtl="0" algn="l">
              <a:lnSpc>
                <a:spcPct val="100000"/>
              </a:lnSpc>
              <a:spcBef>
                <a:spcPts val="1463"/>
              </a:spcBef>
              <a:spcAft>
                <a:spcPts val="0"/>
              </a:spcAft>
              <a:buClr>
                <a:srgbClr val="292C2F"/>
              </a:buClr>
              <a:buSzPts val="800"/>
              <a:buFont typeface="Helvetica Neue"/>
              <a:buChar char="•"/>
            </a:pPr>
            <a:r>
              <a:rPr lang="en-US" sz="2000">
                <a:solidFill>
                  <a:srgbClr val="292C2F"/>
                </a:solidFill>
              </a:rPr>
              <a:t>May or may not be related to injury</a:t>
            </a:r>
            <a:endParaRPr/>
          </a:p>
        </p:txBody>
      </p:sp>
      <p:sp>
        <p:nvSpPr>
          <p:cNvPr id="329" name="Google Shape;329;p25"/>
          <p:cNvSpPr/>
          <p:nvPr/>
        </p:nvSpPr>
        <p:spPr>
          <a:xfrm>
            <a:off x="3473617" y="367726"/>
            <a:ext cx="182133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Back pain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6"/>
          <p:cNvSpPr txBox="1"/>
          <p:nvPr>
            <p:ph type="title"/>
          </p:nvPr>
        </p:nvSpPr>
        <p:spPr>
          <a:xfrm>
            <a:off x="3386354" y="-152400"/>
            <a:ext cx="7691438" cy="1714500"/>
          </a:xfrm>
          <a:prstGeom prst="rect">
            <a:avLst/>
          </a:prstGeom>
          <a:noFill/>
          <a:ln>
            <a:noFill/>
          </a:ln>
        </p:spPr>
        <p:txBody>
          <a:bodyPr anchorCtr="0" anchor="ctr" bIns="50800" lIns="50800" spcFirstLastPara="1" rIns="50800" wrap="square" tIns="50800">
            <a:normAutofit/>
          </a:bodyPr>
          <a:lstStyle/>
          <a:p>
            <a:pPr indent="0" lvl="0" marL="0" rtl="0" algn="l">
              <a:lnSpc>
                <a:spcPct val="90000"/>
              </a:lnSpc>
              <a:spcBef>
                <a:spcPts val="0"/>
              </a:spcBef>
              <a:spcAft>
                <a:spcPts val="0"/>
              </a:spcAft>
              <a:buClr>
                <a:srgbClr val="FFFFFF"/>
              </a:buClr>
              <a:buSzPts val="3200"/>
              <a:buFont typeface="Calibri"/>
              <a:buNone/>
            </a:pPr>
            <a:r>
              <a:rPr b="1" lang="en-US" sz="3200">
                <a:solidFill>
                  <a:srgbClr val="FFFFFF"/>
                </a:solidFill>
                <a:latin typeface="Calibri"/>
                <a:ea typeface="Calibri"/>
                <a:cs typeface="Calibri"/>
                <a:sym typeface="Calibri"/>
              </a:rPr>
              <a:t>Conditions linked to Back Pain</a:t>
            </a:r>
            <a:endParaRPr/>
          </a:p>
        </p:txBody>
      </p:sp>
      <p:sp>
        <p:nvSpPr>
          <p:cNvPr id="335" name="Google Shape;335;p26"/>
          <p:cNvSpPr txBox="1"/>
          <p:nvPr>
            <p:ph idx="1" type="body"/>
          </p:nvPr>
        </p:nvSpPr>
        <p:spPr>
          <a:xfrm>
            <a:off x="367481" y="1005840"/>
            <a:ext cx="5082595" cy="5238206"/>
          </a:xfrm>
          <a:prstGeom prst="rect">
            <a:avLst/>
          </a:prstGeom>
          <a:noFill/>
          <a:ln>
            <a:noFill/>
          </a:ln>
        </p:spPr>
        <p:txBody>
          <a:bodyPr anchorCtr="0" anchor="ctr" bIns="50800" lIns="50800" spcFirstLastPara="1" rIns="50800" wrap="square" tIns="50800">
            <a:noAutofit/>
          </a:bodyPr>
          <a:lstStyle/>
          <a:p>
            <a:pPr indent="-168275" lvl="1" marL="180975" rtl="0" algn="l">
              <a:lnSpc>
                <a:spcPct val="100000"/>
              </a:lnSpc>
              <a:spcBef>
                <a:spcPts val="0"/>
              </a:spcBef>
              <a:spcAft>
                <a:spcPts val="0"/>
              </a:spcAft>
              <a:buClr>
                <a:srgbClr val="000000"/>
              </a:buClr>
              <a:buSzPts val="1600"/>
              <a:buFont typeface="Arial"/>
              <a:buChar char="•"/>
            </a:pPr>
            <a:r>
              <a:rPr lang="en-US" sz="1600">
                <a:solidFill>
                  <a:srgbClr val="000000"/>
                </a:solidFill>
                <a:latin typeface="Helvetica Neue Light"/>
                <a:ea typeface="Helvetica Neue Light"/>
                <a:cs typeface="Helvetica Neue Light"/>
                <a:sym typeface="Helvetica Neue Light"/>
              </a:rPr>
              <a:t>Muscle or ligament strain. Repeated heavy lifting or a sudden awkward movement can strain back muscles and spinal ligaments. Poor Physical health and constant strain on your back will make matters worse</a:t>
            </a:r>
            <a:endParaRPr/>
          </a:p>
          <a:p>
            <a:pPr indent="-168275" lvl="1" marL="180975" rtl="0" algn="l">
              <a:lnSpc>
                <a:spcPct val="100000"/>
              </a:lnSpc>
              <a:spcBef>
                <a:spcPts val="600"/>
              </a:spcBef>
              <a:spcAft>
                <a:spcPts val="0"/>
              </a:spcAft>
              <a:buClr>
                <a:srgbClr val="000000"/>
              </a:buClr>
              <a:buSzPts val="1600"/>
              <a:buFont typeface="Arial"/>
              <a:buChar char="•"/>
            </a:pPr>
            <a:r>
              <a:rPr lang="en-US" sz="1600">
                <a:solidFill>
                  <a:srgbClr val="000000"/>
                </a:solidFill>
                <a:latin typeface="Helvetica Neue Light"/>
                <a:ea typeface="Helvetica Neue Light"/>
                <a:cs typeface="Helvetica Neue Light"/>
                <a:sym typeface="Helvetica Neue Light"/>
              </a:rPr>
              <a:t>Bulging or ruptured disks. Disks act as cushions between the bones (vertebrae) in your spine. The soft material inside a disk can bulge or rupture and press on a nerve. However, you can have a bulging or ruptured disk without back pain. </a:t>
            </a:r>
            <a:endParaRPr/>
          </a:p>
          <a:p>
            <a:pPr indent="-168275" lvl="1" marL="180975" rtl="0" algn="l">
              <a:lnSpc>
                <a:spcPct val="100000"/>
              </a:lnSpc>
              <a:spcBef>
                <a:spcPts val="600"/>
              </a:spcBef>
              <a:spcAft>
                <a:spcPts val="0"/>
              </a:spcAft>
              <a:buClr>
                <a:srgbClr val="000000"/>
              </a:buClr>
              <a:buSzPts val="1600"/>
              <a:buFont typeface="Arial"/>
              <a:buChar char="•"/>
            </a:pPr>
            <a:r>
              <a:rPr lang="en-US" sz="1600">
                <a:solidFill>
                  <a:srgbClr val="000000"/>
                </a:solidFill>
                <a:latin typeface="Helvetica Neue Light"/>
                <a:ea typeface="Helvetica Neue Light"/>
                <a:cs typeface="Helvetica Neue Light"/>
                <a:sym typeface="Helvetica Neue Light"/>
              </a:rPr>
              <a:t>Arthritis of the spine in some cases can lead to a narrowing of the space around the spinal cord, a condition called spinal stenosis.</a:t>
            </a:r>
            <a:endParaRPr/>
          </a:p>
          <a:p>
            <a:pPr indent="-168275" lvl="1" marL="180975" rtl="0" algn="l">
              <a:lnSpc>
                <a:spcPct val="100000"/>
              </a:lnSpc>
              <a:spcBef>
                <a:spcPts val="600"/>
              </a:spcBef>
              <a:spcAft>
                <a:spcPts val="0"/>
              </a:spcAft>
              <a:buClr>
                <a:srgbClr val="000000"/>
              </a:buClr>
              <a:buSzPts val="1600"/>
              <a:buFont typeface="Arial"/>
              <a:buChar char="•"/>
            </a:pPr>
            <a:r>
              <a:rPr lang="en-US" sz="1600">
                <a:solidFill>
                  <a:srgbClr val="000000"/>
                </a:solidFill>
                <a:latin typeface="Helvetica Neue Light"/>
                <a:ea typeface="Helvetica Neue Light"/>
                <a:cs typeface="Helvetica Neue Light"/>
                <a:sym typeface="Helvetica Neue Light"/>
              </a:rPr>
              <a:t>Osteoporosis. can lead to painful fractures of the vertebrae of your spine especially as we grow old</a:t>
            </a:r>
            <a:endParaRPr/>
          </a:p>
        </p:txBody>
      </p:sp>
      <p:pic>
        <p:nvPicPr>
          <p:cNvPr descr="Image" id="336" name="Google Shape;336;p26"/>
          <p:cNvPicPr preferRelativeResize="0"/>
          <p:nvPr/>
        </p:nvPicPr>
        <p:blipFill rotWithShape="1">
          <a:blip r:embed="rId3">
            <a:alphaModFix/>
          </a:blip>
          <a:srcRect b="0" l="0" r="0" t="0"/>
          <a:stretch/>
        </p:blipFill>
        <p:spPr>
          <a:xfrm>
            <a:off x="5450077" y="2031639"/>
            <a:ext cx="3281496" cy="218766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Image" id="341" name="Google Shape;341;p27"/>
          <p:cNvPicPr preferRelativeResize="0"/>
          <p:nvPr/>
        </p:nvPicPr>
        <p:blipFill rotWithShape="1">
          <a:blip r:embed="rId3">
            <a:alphaModFix/>
          </a:blip>
          <a:srcRect b="0" l="0" r="0" t="0"/>
          <a:stretch/>
        </p:blipFill>
        <p:spPr>
          <a:xfrm>
            <a:off x="5491239" y="1239443"/>
            <a:ext cx="3453972" cy="4467639"/>
          </a:xfrm>
          <a:prstGeom prst="rect">
            <a:avLst/>
          </a:prstGeom>
          <a:noFill/>
          <a:ln>
            <a:noFill/>
          </a:ln>
        </p:spPr>
      </p:pic>
      <p:sp>
        <p:nvSpPr>
          <p:cNvPr id="342" name="Google Shape;342;p27"/>
          <p:cNvSpPr txBox="1"/>
          <p:nvPr>
            <p:ph type="title"/>
          </p:nvPr>
        </p:nvSpPr>
        <p:spPr>
          <a:xfrm>
            <a:off x="3372506" y="321684"/>
            <a:ext cx="7691438" cy="673172"/>
          </a:xfrm>
          <a:prstGeom prst="rect">
            <a:avLst/>
          </a:prstGeom>
          <a:noFill/>
          <a:ln>
            <a:noFill/>
          </a:ln>
        </p:spPr>
        <p:txBody>
          <a:bodyPr anchorCtr="0" anchor="ctr" bIns="50800" lIns="50800" spcFirstLastPara="1" rIns="50800" wrap="square" tIns="50800">
            <a:normAutofit/>
          </a:bodyPr>
          <a:lstStyle/>
          <a:p>
            <a:pPr indent="0" lvl="0" marL="0" marR="0" rtl="0" algn="l">
              <a:lnSpc>
                <a:spcPct val="9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Prevention and Treatment</a:t>
            </a:r>
            <a:endParaRPr/>
          </a:p>
        </p:txBody>
      </p:sp>
      <p:sp>
        <p:nvSpPr>
          <p:cNvPr id="343" name="Google Shape;343;p27"/>
          <p:cNvSpPr txBox="1"/>
          <p:nvPr>
            <p:ph idx="1" type="body"/>
          </p:nvPr>
        </p:nvSpPr>
        <p:spPr>
          <a:xfrm>
            <a:off x="339773" y="1665767"/>
            <a:ext cx="5475436" cy="3848085"/>
          </a:xfrm>
          <a:prstGeom prst="rect">
            <a:avLst/>
          </a:prstGeom>
          <a:noFill/>
          <a:ln>
            <a:noFill/>
          </a:ln>
        </p:spPr>
        <p:txBody>
          <a:bodyPr anchorCtr="0" anchor="ctr" bIns="50800" lIns="50800" spcFirstLastPara="1" rIns="50800" wrap="square" tIns="50800">
            <a:noAutofit/>
          </a:bodyPr>
          <a:lstStyle/>
          <a:p>
            <a:pPr indent="-168275" lvl="1" marL="180975" rtl="0" algn="l">
              <a:lnSpc>
                <a:spcPct val="100000"/>
              </a:lnSpc>
              <a:spcBef>
                <a:spcPts val="0"/>
              </a:spcBef>
              <a:spcAft>
                <a:spcPts val="0"/>
              </a:spcAft>
              <a:buClr>
                <a:srgbClr val="000000"/>
              </a:buClr>
              <a:buSzPts val="1600"/>
              <a:buFont typeface="Arial"/>
              <a:buChar char="•"/>
            </a:pPr>
            <a:r>
              <a:rPr b="1" lang="en-US" sz="1600">
                <a:solidFill>
                  <a:srgbClr val="000000"/>
                </a:solidFill>
                <a:latin typeface="Helvetica Neue Light"/>
                <a:ea typeface="Helvetica Neue Light"/>
                <a:cs typeface="Helvetica Neue Light"/>
                <a:sym typeface="Helvetica Neue Light"/>
              </a:rPr>
              <a:t>Exercise.</a:t>
            </a:r>
            <a:r>
              <a:rPr lang="en-US" sz="1600">
                <a:solidFill>
                  <a:srgbClr val="000000"/>
                </a:solidFill>
                <a:latin typeface="Helvetica Neue Light"/>
                <a:ea typeface="Helvetica Neue Light"/>
                <a:cs typeface="Helvetica Neue Light"/>
                <a:sym typeface="Helvetica Neue Light"/>
              </a:rPr>
              <a:t> Regular low-impact aerobic activities  (walking and swimming)  can increase strength and endurance in your back and allow your muscles to function better.</a:t>
            </a:r>
            <a:endParaRPr/>
          </a:p>
          <a:p>
            <a:pPr indent="-168275" lvl="1" marL="180975" rtl="0" algn="l">
              <a:lnSpc>
                <a:spcPct val="100000"/>
              </a:lnSpc>
              <a:spcBef>
                <a:spcPts val="600"/>
              </a:spcBef>
              <a:spcAft>
                <a:spcPts val="0"/>
              </a:spcAft>
              <a:buClr>
                <a:srgbClr val="000000"/>
              </a:buClr>
              <a:buSzPts val="1600"/>
              <a:buFont typeface="Arial"/>
              <a:buChar char="•"/>
            </a:pPr>
            <a:r>
              <a:rPr b="1" lang="en-US" sz="1600">
                <a:solidFill>
                  <a:srgbClr val="000000"/>
                </a:solidFill>
                <a:latin typeface="Helvetica Neue Light"/>
                <a:ea typeface="Helvetica Neue Light"/>
                <a:cs typeface="Helvetica Neue Light"/>
                <a:sym typeface="Helvetica Neue Light"/>
              </a:rPr>
              <a:t>Maintain a healthy weight. </a:t>
            </a:r>
            <a:r>
              <a:rPr lang="en-US" sz="1600">
                <a:solidFill>
                  <a:srgbClr val="000000"/>
                </a:solidFill>
                <a:latin typeface="Helvetica Neue Light"/>
                <a:ea typeface="Helvetica Neue Light"/>
                <a:cs typeface="Helvetica Neue Light"/>
                <a:sym typeface="Helvetica Neue Light"/>
              </a:rPr>
              <a:t>Being overweight strains back muscles and may cause pain</a:t>
            </a:r>
            <a:endParaRPr/>
          </a:p>
          <a:p>
            <a:pPr indent="-168275" lvl="1" marL="180975" rtl="0" algn="l">
              <a:lnSpc>
                <a:spcPct val="100000"/>
              </a:lnSpc>
              <a:spcBef>
                <a:spcPts val="600"/>
              </a:spcBef>
              <a:spcAft>
                <a:spcPts val="0"/>
              </a:spcAft>
              <a:buClr>
                <a:srgbClr val="000000"/>
              </a:buClr>
              <a:buSzPts val="1600"/>
              <a:buFont typeface="Arial"/>
              <a:buChar char="•"/>
            </a:pPr>
            <a:r>
              <a:rPr b="1" lang="en-US" sz="1600">
                <a:solidFill>
                  <a:srgbClr val="000000"/>
                </a:solidFill>
                <a:latin typeface="Helvetica Neue Light"/>
                <a:ea typeface="Helvetica Neue Light"/>
                <a:cs typeface="Helvetica Neue Light"/>
                <a:sym typeface="Helvetica Neue Light"/>
              </a:rPr>
              <a:t>Quit smoking. </a:t>
            </a:r>
            <a:r>
              <a:rPr lang="en-US" sz="1600">
                <a:solidFill>
                  <a:srgbClr val="000000"/>
                </a:solidFill>
                <a:latin typeface="Helvetica Neue Light"/>
                <a:ea typeface="Helvetica Neue Light"/>
                <a:cs typeface="Helvetica Neue Light"/>
                <a:sym typeface="Helvetica Neue Light"/>
              </a:rPr>
              <a:t>Smoking increases your risk of low back pain </a:t>
            </a:r>
            <a:endParaRPr/>
          </a:p>
          <a:p>
            <a:pPr indent="-168275" lvl="1" marL="180975" rtl="0" algn="l">
              <a:lnSpc>
                <a:spcPct val="100000"/>
              </a:lnSpc>
              <a:spcBef>
                <a:spcPts val="600"/>
              </a:spcBef>
              <a:spcAft>
                <a:spcPts val="0"/>
              </a:spcAft>
              <a:buClr>
                <a:srgbClr val="000000"/>
              </a:buClr>
              <a:buSzPts val="1600"/>
              <a:buFont typeface="Arial"/>
              <a:buChar char="•"/>
            </a:pPr>
            <a:r>
              <a:rPr b="1" lang="en-US" sz="1600">
                <a:solidFill>
                  <a:srgbClr val="000000"/>
                </a:solidFill>
                <a:latin typeface="Helvetica Neue Light"/>
                <a:ea typeface="Helvetica Neue Light"/>
                <a:cs typeface="Helvetica Neue Light"/>
                <a:sym typeface="Helvetica Neue Light"/>
              </a:rPr>
              <a:t>Buyer beware</a:t>
            </a:r>
            <a:r>
              <a:rPr lang="en-US" sz="1600">
                <a:solidFill>
                  <a:srgbClr val="000000"/>
                </a:solidFill>
                <a:latin typeface="Helvetica Neue Light"/>
                <a:ea typeface="Helvetica Neue Light"/>
                <a:cs typeface="Helvetica Neue Light"/>
                <a:sym typeface="Helvetica Neue Light"/>
              </a:rPr>
              <a:t> -There's no definitive evidence that special shoes, shoe inserts, back supports, especially designed furniture or stress management programs can help. In addition, there doesn't appear to be one type of mattress that's best for people with back pain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8"/>
          <p:cNvSpPr txBox="1"/>
          <p:nvPr>
            <p:ph idx="1" type="body"/>
          </p:nvPr>
        </p:nvSpPr>
        <p:spPr>
          <a:xfrm>
            <a:off x="437715" y="1173596"/>
            <a:ext cx="8235229" cy="4794250"/>
          </a:xfrm>
          <a:prstGeom prst="rect">
            <a:avLst/>
          </a:prstGeom>
          <a:noFill/>
          <a:ln>
            <a:noFill/>
          </a:ln>
        </p:spPr>
        <p:txBody>
          <a:bodyPr anchorCtr="0" anchor="ctr" bIns="50800" lIns="50800" spcFirstLastPara="1" rIns="50800" wrap="square" tIns="50800">
            <a:noAutofit/>
          </a:bodyPr>
          <a:lstStyle/>
          <a:p>
            <a:pPr indent="-168275" lvl="1" marL="180975" rtl="0" algn="l">
              <a:lnSpc>
                <a:spcPct val="100000"/>
              </a:lnSpc>
              <a:spcBef>
                <a:spcPts val="0"/>
              </a:spcBef>
              <a:spcAft>
                <a:spcPts val="0"/>
              </a:spcAft>
              <a:buClr>
                <a:srgbClr val="000000"/>
              </a:buClr>
              <a:buSzPts val="1600"/>
              <a:buFont typeface="Arial"/>
              <a:buChar char="•"/>
            </a:pPr>
            <a:r>
              <a:rPr b="1" lang="en-US" sz="1600">
                <a:solidFill>
                  <a:srgbClr val="000000"/>
                </a:solidFill>
                <a:latin typeface="Helvetica Neue Light"/>
                <a:ea typeface="Helvetica Neue Light"/>
                <a:cs typeface="Helvetica Neue Light"/>
                <a:sym typeface="Helvetica Neue Light"/>
              </a:rPr>
              <a:t>Build muscle strength and flexibility. </a:t>
            </a:r>
            <a:r>
              <a:rPr lang="en-US" sz="1600">
                <a:solidFill>
                  <a:srgbClr val="000000"/>
                </a:solidFill>
                <a:latin typeface="Helvetica Neue Light"/>
                <a:ea typeface="Helvetica Neue Light"/>
                <a:cs typeface="Helvetica Neue Light"/>
                <a:sym typeface="Helvetica Neue Light"/>
              </a:rPr>
              <a:t>Abdominal &amp; back muscle exercises strengthen your core </a:t>
            </a:r>
            <a:endParaRPr/>
          </a:p>
          <a:p>
            <a:pPr indent="-168275" lvl="1" marL="180975" rtl="0" algn="l">
              <a:lnSpc>
                <a:spcPct val="100000"/>
              </a:lnSpc>
              <a:spcBef>
                <a:spcPts val="600"/>
              </a:spcBef>
              <a:spcAft>
                <a:spcPts val="0"/>
              </a:spcAft>
              <a:buClr>
                <a:srgbClr val="000000"/>
              </a:buClr>
              <a:buSzPts val="1600"/>
              <a:buFont typeface="Arial"/>
              <a:buChar char="•"/>
            </a:pPr>
            <a:r>
              <a:rPr b="1" lang="en-US" sz="1600">
                <a:solidFill>
                  <a:srgbClr val="000000"/>
                </a:solidFill>
                <a:latin typeface="Helvetica Neue Light"/>
                <a:ea typeface="Helvetica Neue Light"/>
                <a:cs typeface="Helvetica Neue Light"/>
                <a:sym typeface="Helvetica Neue Light"/>
              </a:rPr>
              <a:t>Stand smart. </a:t>
            </a:r>
            <a:r>
              <a:rPr lang="en-US" sz="1600">
                <a:solidFill>
                  <a:srgbClr val="000000"/>
                </a:solidFill>
                <a:latin typeface="Helvetica Neue Light"/>
                <a:ea typeface="Helvetica Neue Light"/>
                <a:cs typeface="Helvetica Neue Light"/>
                <a:sym typeface="Helvetica Neue Light"/>
              </a:rPr>
              <a:t>Don't slouch. Maintain a neutral pelvic position. When standing for long periods, place one foot on a low footstool to take some load off your lower back. Alternate feet.</a:t>
            </a:r>
            <a:endParaRPr/>
          </a:p>
          <a:p>
            <a:pPr indent="-168275" lvl="1" marL="180975" rtl="0" algn="l">
              <a:lnSpc>
                <a:spcPct val="100000"/>
              </a:lnSpc>
              <a:spcBef>
                <a:spcPts val="600"/>
              </a:spcBef>
              <a:spcAft>
                <a:spcPts val="0"/>
              </a:spcAft>
              <a:buClr>
                <a:srgbClr val="000000"/>
              </a:buClr>
              <a:buSzPts val="1600"/>
              <a:buFont typeface="Arial"/>
              <a:buChar char="•"/>
            </a:pPr>
            <a:r>
              <a:rPr b="1" lang="en-US" sz="1600">
                <a:solidFill>
                  <a:srgbClr val="000000"/>
                </a:solidFill>
                <a:latin typeface="Helvetica Neue Light"/>
                <a:ea typeface="Helvetica Neue Light"/>
                <a:cs typeface="Helvetica Neue Light"/>
                <a:sym typeface="Helvetica Neue Light"/>
              </a:rPr>
              <a:t>Sit smart. </a:t>
            </a:r>
            <a:r>
              <a:rPr lang="en-US" sz="1600">
                <a:solidFill>
                  <a:srgbClr val="000000"/>
                </a:solidFill>
                <a:latin typeface="Helvetica Neue Light"/>
                <a:ea typeface="Helvetica Neue Light"/>
                <a:cs typeface="Helvetica Neue Light"/>
                <a:sym typeface="Helvetica Neue Light"/>
              </a:rPr>
              <a:t>Choose a seat with good low-back support, armrests and a swivel base. Placing a pillow/rolled towel in the small of your back can maintain its normal curve. Keep your knees and hips level. Change your position at least every half-hour.</a:t>
            </a:r>
            <a:endParaRPr/>
          </a:p>
          <a:p>
            <a:pPr indent="-168275" lvl="1" marL="180975" rtl="0" algn="l">
              <a:lnSpc>
                <a:spcPct val="100000"/>
              </a:lnSpc>
              <a:spcBef>
                <a:spcPts val="600"/>
              </a:spcBef>
              <a:spcAft>
                <a:spcPts val="0"/>
              </a:spcAft>
              <a:buClr>
                <a:srgbClr val="000000"/>
              </a:buClr>
              <a:buSzPts val="1600"/>
              <a:buFont typeface="Arial"/>
              <a:buChar char="•"/>
            </a:pPr>
            <a:r>
              <a:rPr b="1" lang="en-US" sz="1600">
                <a:solidFill>
                  <a:srgbClr val="000000"/>
                </a:solidFill>
                <a:latin typeface="Helvetica Neue Light"/>
                <a:ea typeface="Helvetica Neue Light"/>
                <a:cs typeface="Helvetica Neue Light"/>
                <a:sym typeface="Helvetica Neue Light"/>
              </a:rPr>
              <a:t>Lift smart. </a:t>
            </a:r>
            <a:r>
              <a:rPr lang="en-US" sz="1600">
                <a:solidFill>
                  <a:srgbClr val="000000"/>
                </a:solidFill>
                <a:latin typeface="Helvetica Neue Light"/>
                <a:ea typeface="Helvetica Neue Light"/>
                <a:cs typeface="Helvetica Neue Light"/>
                <a:sym typeface="Helvetica Neue Light"/>
              </a:rPr>
              <a:t>Avoid heavy lifting but when you must do it, let your legs do the work. Keep your back straight, no twisting,  and bend only at the knees. Hold the load close to your body. Find a lifting partner whenever possible</a:t>
            </a:r>
            <a:endParaRPr/>
          </a:p>
          <a:p>
            <a:pPr indent="-168275" lvl="1" marL="180975" rtl="0" algn="l">
              <a:lnSpc>
                <a:spcPct val="100000"/>
              </a:lnSpc>
              <a:spcBef>
                <a:spcPts val="600"/>
              </a:spcBef>
              <a:spcAft>
                <a:spcPts val="0"/>
              </a:spcAft>
              <a:buClr>
                <a:srgbClr val="000000"/>
              </a:buClr>
              <a:buSzPts val="1600"/>
              <a:buFont typeface="Arial"/>
              <a:buChar char="•"/>
            </a:pPr>
            <a:r>
              <a:rPr b="1" lang="en-US" sz="1600">
                <a:solidFill>
                  <a:srgbClr val="000000"/>
                </a:solidFill>
                <a:latin typeface="Helvetica Neue Light"/>
                <a:ea typeface="Helvetica Neue Light"/>
                <a:cs typeface="Helvetica Neue Light"/>
                <a:sym typeface="Helvetica Neue Light"/>
              </a:rPr>
              <a:t>Alternative Modalities</a:t>
            </a:r>
            <a:r>
              <a:rPr lang="en-US" sz="1600">
                <a:solidFill>
                  <a:srgbClr val="000000"/>
                </a:solidFill>
                <a:latin typeface="Helvetica Neue Light"/>
                <a:ea typeface="Helvetica Neue Light"/>
                <a:cs typeface="Helvetica Neue Light"/>
                <a:sym typeface="Helvetica Neue Light"/>
              </a:rPr>
              <a:t> - Chiropractor, Yoga, Massage, Acupuncture etc.</a:t>
            </a:r>
            <a:endParaRPr/>
          </a:p>
        </p:txBody>
      </p:sp>
      <p:sp>
        <p:nvSpPr>
          <p:cNvPr id="349" name="Google Shape;349;p28"/>
          <p:cNvSpPr/>
          <p:nvPr/>
        </p:nvSpPr>
        <p:spPr>
          <a:xfrm>
            <a:off x="3473617" y="367726"/>
            <a:ext cx="182133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Back pain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9"/>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355" name="Google Shape;355;p29"/>
          <p:cNvSpPr txBox="1"/>
          <p:nvPr/>
        </p:nvSpPr>
        <p:spPr>
          <a:xfrm>
            <a:off x="3483428" y="349683"/>
            <a:ext cx="2605838"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Open Segment</a:t>
            </a:r>
            <a:endParaRPr b="1" i="0" sz="3200" u="none" cap="none" strike="noStrike">
              <a:solidFill>
                <a:srgbClr val="FFFFFF"/>
              </a:solidFill>
              <a:latin typeface="Calibri"/>
              <a:ea typeface="Calibri"/>
              <a:cs typeface="Calibri"/>
              <a:sym typeface="Calibri"/>
            </a:endParaRPr>
          </a:p>
        </p:txBody>
      </p:sp>
      <p:sp>
        <p:nvSpPr>
          <p:cNvPr id="356" name="Google Shape;356;p29"/>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t/>
            </a:r>
            <a:endParaRPr b="0" i="1" sz="20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Calibri"/>
              <a:buNone/>
            </a:pPr>
            <a:r>
              <a:t/>
            </a:r>
            <a:endParaRPr b="0" i="0" sz="2000" u="none" cap="none" strike="noStrike">
              <a:solidFill>
                <a:srgbClr val="000000"/>
              </a:solidFill>
              <a:latin typeface="Calibri"/>
              <a:ea typeface="Calibri"/>
              <a:cs typeface="Calibri"/>
              <a:sym typeface="Calibri"/>
            </a:endParaRPr>
          </a:p>
        </p:txBody>
      </p:sp>
      <p:sp>
        <p:nvSpPr>
          <p:cNvPr id="357" name="Google Shape;357;p29"/>
          <p:cNvSpPr/>
          <p:nvPr/>
        </p:nvSpPr>
        <p:spPr>
          <a:xfrm>
            <a:off x="785536" y="2056069"/>
            <a:ext cx="7583914"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Suggested Time = Zaim’s discretion</a:t>
            </a:r>
            <a:endParaRPr/>
          </a:p>
          <a:p>
            <a:pPr indent="0" lvl="0" marL="0" marR="0" rtl="0" algn="l">
              <a:lnSpc>
                <a:spcPct val="100000"/>
              </a:lnSpc>
              <a:spcBef>
                <a:spcPts val="0"/>
              </a:spcBef>
              <a:spcAft>
                <a:spcPts val="0"/>
              </a:spcAft>
              <a:buClr>
                <a:srgbClr val="000000"/>
              </a:buClr>
              <a:buSzPts val="2800"/>
              <a:buFont typeface="Calibri"/>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Zaim can include any other segment of local interest in this segment</a:t>
            </a:r>
            <a:endParaRPr/>
          </a:p>
          <a:p>
            <a:pPr indent="0" lvl="0" marL="0" marR="0" rtl="0" algn="l">
              <a:lnSpc>
                <a:spcPct val="100000"/>
              </a:lnSpc>
              <a:spcBef>
                <a:spcPts val="0"/>
              </a:spcBef>
              <a:spcAft>
                <a:spcPts val="0"/>
              </a:spcAft>
              <a:buClr>
                <a:srgbClr val="000000"/>
              </a:buClr>
              <a:buSzPts val="2800"/>
              <a:buFont typeface="Calibri"/>
              <a:buNone/>
            </a:pPr>
            <a:r>
              <a:t/>
            </a:r>
            <a:endParaRPr b="1" i="0" sz="2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type="title"/>
          </p:nvPr>
        </p:nvSpPr>
        <p:spPr>
          <a:xfrm>
            <a:off x="3350861" y="415624"/>
            <a:ext cx="5562602" cy="511628"/>
          </a:xfrm>
          <a:prstGeom prst="rect">
            <a:avLst/>
          </a:prstGeom>
          <a:noFill/>
          <a:ln>
            <a:noFill/>
          </a:ln>
        </p:spPr>
        <p:txBody>
          <a:bodyPr anchorCtr="0" anchor="ctr" bIns="45700" lIns="45700" spcFirstLastPara="1" rIns="45700" wrap="square" tIns="45700">
            <a:normAutofit fontScale="90000"/>
          </a:bodyPr>
          <a:lstStyle/>
          <a:p>
            <a:pPr indent="0" lvl="0" marL="0" marR="0" rtl="0" algn="l">
              <a:lnSpc>
                <a:spcPct val="100000"/>
              </a:lnSpc>
              <a:spcBef>
                <a:spcPts val="0"/>
              </a:spcBef>
              <a:spcAft>
                <a:spcPts val="0"/>
              </a:spcAft>
              <a:buClr>
                <a:srgbClr val="FFFFFF"/>
              </a:buClr>
              <a:buSzPct val="1000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52" name="Google Shape;152;p3"/>
          <p:cNvSpPr/>
          <p:nvPr/>
        </p:nvSpPr>
        <p:spPr>
          <a:xfrm>
            <a:off x="157794" y="1517866"/>
            <a:ext cx="423132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Those who spend in prosperity and adversity, and those who suppress anger and pardon men; and Allah loves those who do good; </a:t>
            </a:r>
            <a:r>
              <a:rPr b="0" i="0" lang="en-US" sz="1400" u="none" cap="none" strike="noStrike">
                <a:solidFill>
                  <a:schemeClr val="dk1"/>
                </a:solidFill>
                <a:latin typeface="Verdana"/>
                <a:ea typeface="Verdana"/>
                <a:cs typeface="Verdana"/>
                <a:sym typeface="Verdana"/>
              </a:rPr>
              <a:t>(3:135)</a:t>
            </a:r>
            <a:endParaRPr b="0" i="0" sz="1400" u="none" cap="none" strike="noStrike">
              <a:solidFill>
                <a:schemeClr val="dk1"/>
              </a:solidFill>
              <a:latin typeface="Calibri"/>
              <a:ea typeface="Calibri"/>
              <a:cs typeface="Calibri"/>
              <a:sym typeface="Calibri"/>
            </a:endParaRPr>
          </a:p>
        </p:txBody>
      </p:sp>
      <p:sp>
        <p:nvSpPr>
          <p:cNvPr id="153" name="Google Shape;153;p3"/>
          <p:cNvSpPr/>
          <p:nvPr/>
        </p:nvSpPr>
        <p:spPr>
          <a:xfrm>
            <a:off x="157794" y="3308809"/>
            <a:ext cx="4004577"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And those who, when they commit a foul deed or wrong themselves, remember Allah and implore forgiveness for their sins — and who can forgive sins except Allah? — and do not persist knowingly in what they have done.  </a:t>
            </a:r>
            <a:r>
              <a:rPr b="0" i="0" lang="en-US" sz="1400" u="none" cap="none" strike="noStrike">
                <a:solidFill>
                  <a:schemeClr val="dk1"/>
                </a:solidFill>
                <a:latin typeface="Verdana"/>
                <a:ea typeface="Verdana"/>
                <a:cs typeface="Verdana"/>
                <a:sym typeface="Verdana"/>
              </a:rPr>
              <a:t>(3:136)</a:t>
            </a:r>
            <a:endParaRPr b="0" i="0" sz="1400" u="none" cap="none" strike="noStrike">
              <a:solidFill>
                <a:schemeClr val="dk1"/>
              </a:solidFill>
              <a:latin typeface="Calibri"/>
              <a:ea typeface="Calibri"/>
              <a:cs typeface="Calibri"/>
              <a:sym typeface="Calibri"/>
            </a:endParaRPr>
          </a:p>
        </p:txBody>
      </p:sp>
      <p:pic>
        <p:nvPicPr>
          <p:cNvPr descr="Text, letter&#10;&#10;Description automatically generated" id="154" name="Google Shape;154;p3"/>
          <p:cNvPicPr preferRelativeResize="0"/>
          <p:nvPr/>
        </p:nvPicPr>
        <p:blipFill rotWithShape="1">
          <a:blip r:embed="rId3">
            <a:alphaModFix/>
          </a:blip>
          <a:srcRect b="0" l="0" r="0" t="0"/>
          <a:stretch/>
        </p:blipFill>
        <p:spPr>
          <a:xfrm>
            <a:off x="4255465" y="1577243"/>
            <a:ext cx="4888536" cy="1140951"/>
          </a:xfrm>
          <a:prstGeom prst="rect">
            <a:avLst/>
          </a:prstGeom>
          <a:noFill/>
          <a:ln>
            <a:noFill/>
          </a:ln>
        </p:spPr>
      </p:pic>
      <p:pic>
        <p:nvPicPr>
          <p:cNvPr descr="Text&#10;&#10;Description automatically generated" id="155" name="Google Shape;155;p3"/>
          <p:cNvPicPr preferRelativeResize="0"/>
          <p:nvPr/>
        </p:nvPicPr>
        <p:blipFill rotWithShape="1">
          <a:blip r:embed="rId4">
            <a:alphaModFix/>
          </a:blip>
          <a:srcRect b="0" l="0" r="0" t="0"/>
          <a:stretch/>
        </p:blipFill>
        <p:spPr>
          <a:xfrm>
            <a:off x="4162372" y="3749040"/>
            <a:ext cx="4823834" cy="16541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0"/>
          <p:cNvSpPr txBox="1"/>
          <p:nvPr/>
        </p:nvSpPr>
        <p:spPr>
          <a:xfrm>
            <a:off x="3463833" y="370056"/>
            <a:ext cx="5475117" cy="6375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600"/>
              <a:buFont typeface="Helvetica Neue"/>
              <a:buNone/>
            </a:pPr>
            <a:r>
              <a:rPr b="1" i="0" lang="en-US" sz="3600" u="none" cap="none" strike="noStrike">
                <a:solidFill>
                  <a:srgbClr val="FFFFFF"/>
                </a:solidFill>
                <a:latin typeface="Helvetica Neue"/>
                <a:ea typeface="Helvetica Neue"/>
                <a:cs typeface="Helvetica Neue"/>
                <a:sym typeface="Helvetica Neue"/>
              </a:rPr>
              <a:t>  </a:t>
            </a:r>
            <a:endParaRPr/>
          </a:p>
        </p:txBody>
      </p:sp>
      <p:sp>
        <p:nvSpPr>
          <p:cNvPr id="363" name="Google Shape;363;p30"/>
          <p:cNvSpPr txBox="1"/>
          <p:nvPr/>
        </p:nvSpPr>
        <p:spPr>
          <a:xfrm>
            <a:off x="674368" y="1370012"/>
            <a:ext cx="7795264" cy="4351339"/>
          </a:xfrm>
          <a:prstGeom prst="rect">
            <a:avLst/>
          </a:prstGeom>
          <a:noFill/>
          <a:ln>
            <a:noFill/>
          </a:ln>
        </p:spPr>
        <p:txBody>
          <a:bodyPr anchorCtr="0" anchor="t" bIns="45700" lIns="45700" spcFirstLastPara="1" rIns="45700" wrap="square" tIns="45700">
            <a:normAutofit/>
          </a:bodyPr>
          <a:lstStyle/>
          <a:p>
            <a:pPr indent="0" lvl="0" marL="0" marR="0" rtl="0" algn="ctr">
              <a:lnSpc>
                <a:spcPct val="90000"/>
              </a:lnSpc>
              <a:spcBef>
                <a:spcPts val="0"/>
              </a:spcBef>
              <a:spcAft>
                <a:spcPts val="0"/>
              </a:spcAft>
              <a:buClr>
                <a:srgbClr val="000000"/>
              </a:buClr>
              <a:buSzPts val="3420"/>
              <a:buFont typeface="Helvetica Neue"/>
              <a:buNone/>
            </a:pPr>
            <a:r>
              <a:rPr b="1" i="0" lang="en-US" sz="3420" u="none" cap="none" strike="noStrike">
                <a:solidFill>
                  <a:srgbClr val="000000"/>
                </a:solidFill>
                <a:latin typeface="Helvetica Neue"/>
                <a:ea typeface="Helvetica Neue"/>
                <a:cs typeface="Helvetica Neue"/>
                <a:sym typeface="Helvetica Neue"/>
              </a:rPr>
              <a:t>Reminders/Announcements</a:t>
            </a:r>
            <a:endParaRPr/>
          </a:p>
          <a:p>
            <a:pPr indent="0" lvl="0" marL="0" marR="0" rtl="0" algn="ctr">
              <a:lnSpc>
                <a:spcPct val="90000"/>
              </a:lnSpc>
              <a:spcBef>
                <a:spcPts val="700"/>
              </a:spcBef>
              <a:spcAft>
                <a:spcPts val="0"/>
              </a:spcAft>
              <a:buClr>
                <a:srgbClr val="000000"/>
              </a:buClr>
              <a:buSzPts val="3420"/>
              <a:buFont typeface="Helvetica Neue"/>
              <a:buNone/>
            </a:pPr>
            <a:r>
              <a:rPr b="1" i="0" lang="en-US" sz="3420" u="none" cap="none" strike="noStrike">
                <a:solidFill>
                  <a:srgbClr val="000000"/>
                </a:solidFill>
                <a:latin typeface="Helvetica Neue"/>
                <a:ea typeface="Helvetica Neue"/>
                <a:cs typeface="Helvetica Neue"/>
                <a:sym typeface="Helvetica Neue"/>
              </a:rPr>
              <a:t>Dua</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600"/>
              </a:spcBef>
              <a:spcAft>
                <a:spcPts val="0"/>
              </a:spcAft>
              <a:buClr>
                <a:srgbClr val="000000"/>
              </a:buClr>
              <a:buSzPts val="3040"/>
              <a:buFont typeface="Helvetica Neue"/>
              <a:buNone/>
            </a:pPr>
            <a:r>
              <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700"/>
              </a:spcBef>
              <a:spcAft>
                <a:spcPts val="0"/>
              </a:spcAft>
              <a:buClr>
                <a:srgbClr val="000000"/>
              </a:buClr>
              <a:buSzPts val="3420"/>
              <a:buFont typeface="Helvetica Neue"/>
              <a:buNone/>
            </a:pPr>
            <a:r>
              <a:rPr b="1" i="0" lang="en-US" sz="3420" u="none" cap="none" strike="noStrike">
                <a:solidFill>
                  <a:srgbClr val="000000"/>
                </a:solidFill>
                <a:latin typeface="Helvetica Neue"/>
                <a:ea typeface="Helvetica Neue"/>
                <a:cs typeface="Helvetica Neue"/>
                <a:sym typeface="Helvetica Neue"/>
              </a:rPr>
              <a:t>Jazakumullah for Participating!</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600"/>
              </a:spcBef>
              <a:spcAft>
                <a:spcPts val="0"/>
              </a:spcAft>
              <a:buClr>
                <a:srgbClr val="000000"/>
              </a:buClr>
              <a:buSzPts val="3040"/>
              <a:buFont typeface="Helvetica Neue"/>
              <a:buNone/>
            </a:pPr>
            <a:r>
              <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700"/>
              </a:spcBef>
              <a:spcAft>
                <a:spcPts val="0"/>
              </a:spcAft>
              <a:buClr>
                <a:srgbClr val="FF0000"/>
              </a:buClr>
              <a:buSzPts val="3420"/>
              <a:buFont typeface="Helvetica Neue"/>
              <a:buNone/>
            </a:pPr>
            <a:r>
              <a:rPr b="1" i="0" lang="en-US" sz="3420" u="none" cap="none" strike="noStrike">
                <a:solidFill>
                  <a:srgbClr val="FF0000"/>
                </a:solidFill>
                <a:latin typeface="Helvetica Neue"/>
                <a:ea typeface="Helvetica Neue"/>
                <a:cs typeface="Helvetica Neue"/>
                <a:sym typeface="Helvetica Neue"/>
              </a:rPr>
              <a:t>If you enjoyed it, please convey to those brothers who are not here today!</a:t>
            </a:r>
            <a:endParaRPr/>
          </a:p>
        </p:txBody>
      </p:sp>
      <p:sp>
        <p:nvSpPr>
          <p:cNvPr id="364" name="Google Shape;364;p30"/>
          <p:cNvSpPr txBox="1"/>
          <p:nvPr/>
        </p:nvSpPr>
        <p:spPr>
          <a:xfrm>
            <a:off x="4271276" y="390497"/>
            <a:ext cx="2420302" cy="49704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That’s all folks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ct val="100000"/>
              <a:buFont typeface="Helvetica Neue"/>
              <a:buNone/>
            </a:pPr>
            <a:br>
              <a:rPr b="1" lang="en-US" sz="600">
                <a:solidFill>
                  <a:srgbClr val="FFFFFF"/>
                </a:solidFill>
                <a:latin typeface="Helvetica Neue"/>
                <a:ea typeface="Helvetica Neue"/>
                <a:cs typeface="Helvetica Neue"/>
                <a:sym typeface="Helvetica Neue"/>
              </a:rPr>
            </a:br>
            <a:br>
              <a:rPr b="1" lang="en-US" sz="600">
                <a:solidFill>
                  <a:srgbClr val="FFFFFF"/>
                </a:solidFill>
                <a:latin typeface="Helvetica Neue"/>
                <a:ea typeface="Helvetica Neue"/>
                <a:cs typeface="Helvetica Neue"/>
                <a:sym typeface="Helvetica Neue"/>
              </a:rPr>
            </a:br>
            <a:br>
              <a:rPr b="1" lang="en-US" sz="600">
                <a:solidFill>
                  <a:srgbClr val="FFFFFF"/>
                </a:solidFill>
                <a:latin typeface="Helvetica Neue"/>
                <a:ea typeface="Helvetica Neue"/>
                <a:cs typeface="Helvetica Neue"/>
                <a:sym typeface="Helvetica Neue"/>
              </a:rPr>
            </a:br>
            <a:br>
              <a:rPr b="1" lang="en-US" sz="600">
                <a:solidFill>
                  <a:srgbClr val="FFFFFF"/>
                </a:solidFill>
                <a:latin typeface="Helvetica Neue"/>
                <a:ea typeface="Helvetica Neue"/>
                <a:cs typeface="Helvetica Neue"/>
                <a:sym typeface="Helvetica Neue"/>
              </a:rPr>
            </a:br>
            <a:br>
              <a:rPr b="1" lang="en-US" sz="600">
                <a:solidFill>
                  <a:srgbClr val="FFFFFF"/>
                </a:solidFill>
                <a:latin typeface="Helvetica Neue"/>
                <a:ea typeface="Helvetica Neue"/>
                <a:cs typeface="Helvetica Neue"/>
                <a:sym typeface="Helvetica Neue"/>
              </a:rPr>
            </a:br>
            <a:endParaRPr/>
          </a:p>
        </p:txBody>
      </p:sp>
      <p:sp>
        <p:nvSpPr>
          <p:cNvPr id="161" name="Google Shape;161;p4"/>
          <p:cNvSpPr txBox="1"/>
          <p:nvPr/>
        </p:nvSpPr>
        <p:spPr>
          <a:xfrm>
            <a:off x="3374124" y="367428"/>
            <a:ext cx="2310885"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Ansar Pledge</a:t>
            </a:r>
            <a:endParaRPr/>
          </a:p>
        </p:txBody>
      </p:sp>
      <p:sp>
        <p:nvSpPr>
          <p:cNvPr id="162" name="Google Shape;162;p4"/>
          <p:cNvSpPr txBox="1"/>
          <p:nvPr/>
        </p:nvSpPr>
        <p:spPr>
          <a:xfrm>
            <a:off x="153304" y="1287023"/>
            <a:ext cx="4859050" cy="14376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rPr b="0" i="1" lang="en-US" sz="2000" u="none" cap="none" strike="noStrike">
                <a:solidFill>
                  <a:srgbClr val="FF0000"/>
                </a:solidFill>
                <a:latin typeface="Helvetica Neue"/>
                <a:ea typeface="Helvetica Neue"/>
                <a:cs typeface="Helvetica Neue"/>
                <a:sym typeface="Helvetica Neue"/>
              </a:rPr>
              <a:t>Say this part three times:</a:t>
            </a:r>
            <a:endParaRPr/>
          </a:p>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Ash-hadu • alla ilaha • illallahu • wahdahu • la sharika lahu • wa ash-hadu • anna Muhammadan • ‘abduhu • wa rasuluh</a:t>
            </a:r>
            <a:endParaRPr/>
          </a:p>
        </p:txBody>
      </p:sp>
      <p:sp>
        <p:nvSpPr>
          <p:cNvPr id="163" name="Google Shape;163;p4"/>
          <p:cNvSpPr txBox="1"/>
          <p:nvPr/>
        </p:nvSpPr>
        <p:spPr>
          <a:xfrm>
            <a:off x="128909" y="2733182"/>
            <a:ext cx="8739481" cy="351609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rPr b="0" i="1" lang="en-US" sz="2000" u="none" cap="none" strike="noStrike">
                <a:solidFill>
                  <a:srgbClr val="FF0000"/>
                </a:solidFill>
                <a:latin typeface="Helvetica Neue"/>
                <a:ea typeface="Helvetica Neue"/>
                <a:cs typeface="Helvetica Neue"/>
                <a:sym typeface="Helvetica Neue"/>
              </a:rPr>
              <a:t>Say this part once:</a:t>
            </a:r>
            <a:endParaRPr/>
          </a:p>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000"/>
              <a:buFont typeface="Helvetica Neue"/>
              <a:buNone/>
            </a:pPr>
            <a:r>
              <a:rPr b="0" i="1" lang="en-US" sz="2000" u="none" cap="none" strike="noStrike">
                <a:solidFill>
                  <a:srgbClr val="FF0000"/>
                </a:solidFill>
                <a:latin typeface="Helvetica Neue"/>
                <a:ea typeface="Helvetica Neue"/>
                <a:cs typeface="Helvetica Neue"/>
                <a:sym typeface="Helvetica Neue"/>
              </a:rPr>
              <a:t>Say this part once:</a:t>
            </a:r>
            <a:endParaRPr/>
          </a:p>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I solemnly pledge • that I shall endeavor • throughout my life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for the propagation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and consolidation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of Ahmadiyyat in Islam,</a:t>
            </a:r>
            <a:r>
              <a:rPr b="0" i="1" lang="en-US" sz="2000" u="none" cap="none" strike="noStrike">
                <a:solidFill>
                  <a:srgbClr val="000000"/>
                </a:solidFill>
                <a:latin typeface="Helvetica Neue"/>
                <a:ea typeface="Helvetica Neue"/>
                <a:cs typeface="Helvetica Neue"/>
                <a:sym typeface="Helvetica Neue"/>
              </a:rPr>
              <a:t> • </a:t>
            </a:r>
            <a:r>
              <a:rPr b="0" i="0" lang="en-US" sz="2000" u="none" cap="none" strike="noStrike">
                <a:solidFill>
                  <a:srgbClr val="000000"/>
                </a:solidFill>
                <a:latin typeface="Calibri"/>
                <a:ea typeface="Calibri"/>
                <a:cs typeface="Calibri"/>
                <a:sym typeface="Calibri"/>
              </a:rPr>
              <a:t>and shall stand guard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in defense of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the institution of Khilafat.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 shall not hesitate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to offer any sacrifice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in this regard.</a:t>
            </a:r>
            <a:r>
              <a:rPr b="0" i="1" lang="en-US" sz="2000" u="none" cap="none" strike="noStrike">
                <a:solidFill>
                  <a:srgbClr val="000000"/>
                </a:solidFill>
                <a:latin typeface="Helvetica Neue"/>
                <a:ea typeface="Helvetica Neue"/>
                <a:cs typeface="Helvetica Neue"/>
                <a:sym typeface="Helvetica Neue"/>
              </a:rPr>
              <a:t> </a:t>
            </a:r>
            <a:r>
              <a:rPr b="0" i="0" lang="en-US" sz="2000" u="none" cap="none" strike="noStrike">
                <a:solidFill>
                  <a:srgbClr val="000000"/>
                </a:solidFill>
                <a:latin typeface="Calibri"/>
                <a:ea typeface="Calibri"/>
                <a:cs typeface="Calibri"/>
                <a:sym typeface="Calibri"/>
              </a:rPr>
              <a:t>•</a:t>
            </a:r>
            <a:r>
              <a:rPr b="0" i="1" lang="en-US" sz="2000" u="none" cap="none" strike="noStrike">
                <a:solidFill>
                  <a:srgbClr val="000000"/>
                </a:solidFill>
                <a:latin typeface="Helvetica Neue"/>
                <a:ea typeface="Helvetica Neue"/>
                <a:cs typeface="Helvetica Neue"/>
                <a:sym typeface="Helvetica Neue"/>
              </a:rPr>
              <a:t> </a:t>
            </a:r>
            <a:r>
              <a:rPr b="0" i="0" lang="en-US" sz="2000" u="none" cap="none" strike="noStrike">
                <a:solidFill>
                  <a:srgbClr val="000000"/>
                </a:solidFill>
                <a:latin typeface="Calibri"/>
                <a:ea typeface="Calibri"/>
                <a:cs typeface="Calibri"/>
                <a:sym typeface="Calibri"/>
              </a:rPr>
              <a:t>Moreover,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 shall exhort my children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to always remain dedicated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and devoted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to Khilafat. </a:t>
            </a:r>
            <a:r>
              <a:rPr b="0" i="1" lang="en-US" sz="2000" u="none" cap="none" strike="noStrike">
                <a:solidFill>
                  <a:srgbClr val="000000"/>
                </a:solidFill>
                <a:latin typeface="Helvetica Neue"/>
                <a:ea typeface="Helvetica Neue"/>
                <a:cs typeface="Helvetica Neue"/>
                <a:sym typeface="Helvetica Neue"/>
              </a:rPr>
              <a:t>• Insha’allah</a:t>
            </a:r>
            <a:r>
              <a:rPr b="0" i="0" lang="en-US" sz="2000" u="none" cap="none" strike="noStrike">
                <a:solidFill>
                  <a:srgbClr val="000000"/>
                </a:solidFill>
                <a:latin typeface="Calibri"/>
                <a:ea typeface="Calibri"/>
                <a:cs typeface="Calibri"/>
                <a:sym typeface="Calibri"/>
              </a:rPr>
              <a:t>.</a:t>
            </a:r>
            <a:endParaRPr/>
          </a:p>
        </p:txBody>
      </p:sp>
      <p:pic>
        <p:nvPicPr>
          <p:cNvPr id="164" name="Google Shape;164;p4"/>
          <p:cNvPicPr preferRelativeResize="0"/>
          <p:nvPr/>
        </p:nvPicPr>
        <p:blipFill rotWithShape="1">
          <a:blip r:embed="rId3">
            <a:alphaModFix/>
          </a:blip>
          <a:srcRect b="0" l="0" r="0" t="0"/>
          <a:stretch/>
        </p:blipFill>
        <p:spPr>
          <a:xfrm>
            <a:off x="5012354" y="1597708"/>
            <a:ext cx="3721913" cy="11269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70" name="Google Shape;170;p5"/>
          <p:cNvSpPr txBox="1"/>
          <p:nvPr/>
        </p:nvSpPr>
        <p:spPr>
          <a:xfrm>
            <a:off x="5175559" y="446316"/>
            <a:ext cx="9239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t/>
            </a:r>
            <a:endParaRPr b="1" i="0" sz="3200" u="none" cap="none" strike="noStrike">
              <a:solidFill>
                <a:srgbClr val="FFFFFF"/>
              </a:solidFill>
              <a:latin typeface="Calibri"/>
              <a:ea typeface="Calibri"/>
              <a:cs typeface="Calibri"/>
              <a:sym typeface="Calibri"/>
            </a:endParaRPr>
          </a:p>
        </p:txBody>
      </p:sp>
      <p:sp>
        <p:nvSpPr>
          <p:cNvPr id="171" name="Google Shape;171;p5"/>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t/>
            </a:r>
            <a:endParaRPr b="0" i="1" sz="20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Calibri"/>
              <a:buNone/>
            </a:pPr>
            <a:r>
              <a:t/>
            </a:r>
            <a:endParaRPr b="0" i="0" sz="2000" u="none" cap="none" strike="noStrike">
              <a:solidFill>
                <a:srgbClr val="000000"/>
              </a:solidFill>
              <a:latin typeface="Calibri"/>
              <a:ea typeface="Calibri"/>
              <a:cs typeface="Calibri"/>
              <a:sym typeface="Calibri"/>
            </a:endParaRPr>
          </a:p>
        </p:txBody>
      </p:sp>
      <p:sp>
        <p:nvSpPr>
          <p:cNvPr id="172" name="Google Shape;172;p5"/>
          <p:cNvSpPr txBox="1"/>
          <p:nvPr/>
        </p:nvSpPr>
        <p:spPr>
          <a:xfrm>
            <a:off x="3483428" y="345367"/>
            <a:ext cx="1861168"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Salat Page</a:t>
            </a:r>
            <a:endParaRPr/>
          </a:p>
        </p:txBody>
      </p:sp>
      <p:sp>
        <p:nvSpPr>
          <p:cNvPr id="173" name="Google Shape;173;p5"/>
          <p:cNvSpPr/>
          <p:nvPr/>
        </p:nvSpPr>
        <p:spPr>
          <a:xfrm>
            <a:off x="326509" y="3441064"/>
            <a:ext cx="8002543" cy="73635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The greatest criterion of man’s pious life is Salat. He, who keeps crying out to God in Salat, lives in peace. (Malfuzat Vol. 1 page 402)</a:t>
            </a:r>
            <a:endParaRPr/>
          </a:p>
        </p:txBody>
      </p:sp>
      <p:sp>
        <p:nvSpPr>
          <p:cNvPr id="174" name="Google Shape;174;p5"/>
          <p:cNvSpPr/>
          <p:nvPr/>
        </p:nvSpPr>
        <p:spPr>
          <a:xfrm>
            <a:off x="326509" y="4317572"/>
            <a:ext cx="8002543" cy="172431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Man can never achieve nearness to Allah without practicing </a:t>
            </a:r>
            <a:r>
              <a:rPr b="0" i="1" lang="en-US" sz="2000" u="none" cap="none" strike="noStrike">
                <a:solidFill>
                  <a:srgbClr val="000000"/>
                </a:solidFill>
                <a:latin typeface="Calibri"/>
                <a:ea typeface="Calibri"/>
                <a:cs typeface="Calibri"/>
                <a:sym typeface="Calibri"/>
              </a:rPr>
              <a:t>iqamusslat </a:t>
            </a:r>
            <a:r>
              <a:rPr b="0" i="0" lang="en-US" sz="2000" u="none" cap="none" strike="noStrike">
                <a:solidFill>
                  <a:srgbClr val="000000"/>
                </a:solidFill>
                <a:latin typeface="Calibri"/>
                <a:ea typeface="Calibri"/>
                <a:cs typeface="Calibri"/>
                <a:sym typeface="Calibri"/>
              </a:rPr>
              <a:t>(observance of Salat). He ordered </a:t>
            </a:r>
            <a:r>
              <a:rPr b="0" i="1" lang="en-US" sz="2000" u="none" cap="none" strike="noStrike">
                <a:solidFill>
                  <a:srgbClr val="000000"/>
                </a:solidFill>
                <a:latin typeface="Calibri"/>
                <a:ea typeface="Calibri"/>
                <a:cs typeface="Calibri"/>
                <a:sym typeface="Calibri"/>
              </a:rPr>
              <a:t>aqeemussalat </a:t>
            </a:r>
            <a:r>
              <a:rPr b="0" i="0" lang="en-US" sz="2000" u="none" cap="none" strike="noStrike">
                <a:solidFill>
                  <a:srgbClr val="000000"/>
                </a:solidFill>
                <a:latin typeface="Calibri"/>
                <a:ea typeface="Calibri"/>
                <a:cs typeface="Calibri"/>
                <a:sym typeface="Calibri"/>
              </a:rPr>
              <a:t>(observe prayer) because Salat tends to falter and those who comply with </a:t>
            </a:r>
            <a:r>
              <a:rPr b="0" i="1" lang="en-US" sz="2000" u="none" cap="none" strike="noStrike">
                <a:solidFill>
                  <a:srgbClr val="000000"/>
                </a:solidFill>
                <a:latin typeface="Calibri"/>
                <a:ea typeface="Calibri"/>
                <a:cs typeface="Calibri"/>
                <a:sym typeface="Calibri"/>
              </a:rPr>
              <a:t>iqamussalat</a:t>
            </a:r>
            <a:r>
              <a:rPr b="0" i="0" lang="en-US" sz="2000" u="none" cap="none" strike="noStrike">
                <a:solidFill>
                  <a:srgbClr val="000000"/>
                </a:solidFill>
                <a:latin typeface="Calibri"/>
                <a:ea typeface="Calibri"/>
                <a:cs typeface="Calibri"/>
                <a:sym typeface="Calibri"/>
              </a:rPr>
              <a:t> they benefit from its spiritual form. […] I have admonished my </a:t>
            </a:r>
            <a:r>
              <a:rPr b="0" i="1" lang="en-US" sz="2000" u="none" cap="none" strike="noStrike">
                <a:solidFill>
                  <a:srgbClr val="000000"/>
                </a:solidFill>
                <a:latin typeface="Calibri"/>
                <a:ea typeface="Calibri"/>
                <a:cs typeface="Calibri"/>
                <a:sym typeface="Calibri"/>
              </a:rPr>
              <a:t>Jama’at</a:t>
            </a:r>
            <a:r>
              <a:rPr b="0" i="0" lang="en-US" sz="2000" u="none" cap="none" strike="noStrike">
                <a:solidFill>
                  <a:srgbClr val="000000"/>
                </a:solidFill>
                <a:latin typeface="Calibri"/>
                <a:ea typeface="Calibri"/>
                <a:cs typeface="Calibri"/>
                <a:sym typeface="Calibri"/>
              </a:rPr>
              <a:t> to offer Salat decently and that too is supplication. (Malfuzat Vol. 2p 346)</a:t>
            </a:r>
            <a:endParaRPr/>
          </a:p>
        </p:txBody>
      </p:sp>
      <p:pic>
        <p:nvPicPr>
          <p:cNvPr id="175" name="Google Shape;175;p5"/>
          <p:cNvPicPr preferRelativeResize="0"/>
          <p:nvPr/>
        </p:nvPicPr>
        <p:blipFill rotWithShape="1">
          <a:blip r:embed="rId3">
            <a:alphaModFix/>
          </a:blip>
          <a:srcRect b="0" l="0" r="0" t="0"/>
          <a:stretch/>
        </p:blipFill>
        <p:spPr>
          <a:xfrm>
            <a:off x="1317388" y="1349783"/>
            <a:ext cx="6290656" cy="18367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6"/>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81" name="Google Shape;181;p6"/>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t/>
            </a:r>
            <a:endParaRPr b="0" i="1" sz="2000" u="none" cap="none" strike="noStrike">
              <a:solidFill>
                <a:srgbClr val="FF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Calibri"/>
              <a:buNone/>
            </a:pPr>
            <a:r>
              <a:t/>
            </a:r>
            <a:endParaRPr b="0" i="0" sz="2000" u="none" cap="none" strike="noStrike">
              <a:solidFill>
                <a:srgbClr val="000000"/>
              </a:solidFill>
              <a:latin typeface="Calibri"/>
              <a:ea typeface="Calibri"/>
              <a:cs typeface="Calibri"/>
              <a:sym typeface="Calibri"/>
            </a:endParaRPr>
          </a:p>
        </p:txBody>
      </p:sp>
      <p:sp>
        <p:nvSpPr>
          <p:cNvPr id="182" name="Google Shape;182;p6"/>
          <p:cNvSpPr txBox="1"/>
          <p:nvPr/>
        </p:nvSpPr>
        <p:spPr>
          <a:xfrm>
            <a:off x="3409348" y="381109"/>
            <a:ext cx="4343493"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The Holy Quran Segment</a:t>
            </a:r>
            <a:endParaRPr b="1" i="0" sz="3200" u="none" cap="none" strike="noStrike">
              <a:solidFill>
                <a:srgbClr val="FFFFFF"/>
              </a:solidFill>
              <a:latin typeface="Calibri"/>
              <a:ea typeface="Calibri"/>
              <a:cs typeface="Calibri"/>
              <a:sym typeface="Calibri"/>
            </a:endParaRPr>
          </a:p>
        </p:txBody>
      </p:sp>
      <p:sp>
        <p:nvSpPr>
          <p:cNvPr id="183" name="Google Shape;183;p6"/>
          <p:cNvSpPr/>
          <p:nvPr/>
        </p:nvSpPr>
        <p:spPr>
          <a:xfrm>
            <a:off x="340057" y="2406529"/>
            <a:ext cx="6314512"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Suggested Time = 10 mins</a:t>
            </a:r>
            <a:endParaRPr/>
          </a:p>
          <a:p>
            <a:pPr indent="0" lvl="0" marL="0" marR="0" rtl="0" algn="l">
              <a:lnSpc>
                <a:spcPct val="100000"/>
              </a:lnSpc>
              <a:spcBef>
                <a:spcPts val="0"/>
              </a:spcBef>
              <a:spcAft>
                <a:spcPts val="0"/>
              </a:spcAft>
              <a:buClr>
                <a:srgbClr val="000000"/>
              </a:buClr>
              <a:buSzPts val="2800"/>
              <a:buFont typeface="Calibri"/>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It contains verses, questions </a:t>
            </a:r>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about the verses followed </a:t>
            </a:r>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by commentary</a:t>
            </a:r>
            <a:endParaRPr/>
          </a:p>
        </p:txBody>
      </p:sp>
      <p:pic>
        <p:nvPicPr>
          <p:cNvPr id="184" name="Google Shape;184;p6"/>
          <p:cNvPicPr preferRelativeResize="0"/>
          <p:nvPr/>
        </p:nvPicPr>
        <p:blipFill rotWithShape="1">
          <a:blip r:embed="rId3">
            <a:alphaModFix/>
          </a:blip>
          <a:srcRect b="0" l="0" r="0" t="0"/>
          <a:stretch/>
        </p:blipFill>
        <p:spPr>
          <a:xfrm>
            <a:off x="4591131" y="1558586"/>
            <a:ext cx="3877564" cy="431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7"/>
          <p:cNvSpPr txBox="1"/>
          <p:nvPr>
            <p:ph type="title"/>
          </p:nvPr>
        </p:nvSpPr>
        <p:spPr>
          <a:xfrm>
            <a:off x="3350861" y="415624"/>
            <a:ext cx="5562602" cy="511628"/>
          </a:xfrm>
          <a:prstGeom prst="rect">
            <a:avLst/>
          </a:prstGeom>
          <a:noFill/>
          <a:ln>
            <a:noFill/>
          </a:ln>
        </p:spPr>
        <p:txBody>
          <a:bodyPr anchorCtr="0" anchor="ctr" bIns="45700" lIns="45700" spcFirstLastPara="1" rIns="45700" wrap="square" tIns="45700">
            <a:normAutofit fontScale="90000"/>
          </a:bodyPr>
          <a:lstStyle/>
          <a:p>
            <a:pPr indent="0" lvl="0" marL="0" marR="0" rtl="0" algn="l">
              <a:lnSpc>
                <a:spcPct val="100000"/>
              </a:lnSpc>
              <a:spcBef>
                <a:spcPts val="0"/>
              </a:spcBef>
              <a:spcAft>
                <a:spcPts val="0"/>
              </a:spcAft>
              <a:buClr>
                <a:srgbClr val="FFFFFF"/>
              </a:buClr>
              <a:buSzPct val="1000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90" name="Google Shape;190;p7"/>
          <p:cNvSpPr/>
          <p:nvPr/>
        </p:nvSpPr>
        <p:spPr>
          <a:xfrm>
            <a:off x="157795" y="1517866"/>
            <a:ext cx="4192136"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Those who spend in prosperity and adversity, and those who suppress anger and pardon men; and Allah loves those who do good; </a:t>
            </a:r>
            <a:r>
              <a:rPr b="0" i="0" lang="en-US" sz="1400" u="none" cap="none" strike="noStrike">
                <a:solidFill>
                  <a:schemeClr val="dk1"/>
                </a:solidFill>
                <a:latin typeface="Verdana"/>
                <a:ea typeface="Verdana"/>
                <a:cs typeface="Verdana"/>
                <a:sym typeface="Verdana"/>
              </a:rPr>
              <a:t>(3:135)</a:t>
            </a:r>
            <a:endParaRPr b="0" i="0" sz="1400" u="none" cap="none" strike="noStrike">
              <a:solidFill>
                <a:schemeClr val="dk1"/>
              </a:solidFill>
              <a:latin typeface="Calibri"/>
              <a:ea typeface="Calibri"/>
              <a:cs typeface="Calibri"/>
              <a:sym typeface="Calibri"/>
            </a:endParaRPr>
          </a:p>
        </p:txBody>
      </p:sp>
      <p:sp>
        <p:nvSpPr>
          <p:cNvPr id="191" name="Google Shape;191;p7"/>
          <p:cNvSpPr/>
          <p:nvPr/>
        </p:nvSpPr>
        <p:spPr>
          <a:xfrm>
            <a:off x="222531" y="3308809"/>
            <a:ext cx="4114338"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And those who, when they commit a foul deed or wrong themselves, remember Allah and implore forgiveness for their sins — and who can forgive sins except Allah? — and do not persist knowingly in what they have done.  </a:t>
            </a:r>
            <a:r>
              <a:rPr b="0" i="0" lang="en-US" sz="1400" u="none" cap="none" strike="noStrike">
                <a:solidFill>
                  <a:schemeClr val="dk1"/>
                </a:solidFill>
                <a:latin typeface="Verdana"/>
                <a:ea typeface="Verdana"/>
                <a:cs typeface="Verdana"/>
                <a:sym typeface="Verdana"/>
              </a:rPr>
              <a:t>(3:136)</a:t>
            </a:r>
            <a:endParaRPr b="0" i="0" sz="1400" u="none" cap="none" strike="noStrike">
              <a:solidFill>
                <a:schemeClr val="dk1"/>
              </a:solidFill>
              <a:latin typeface="Calibri"/>
              <a:ea typeface="Calibri"/>
              <a:cs typeface="Calibri"/>
              <a:sym typeface="Calibri"/>
            </a:endParaRPr>
          </a:p>
        </p:txBody>
      </p:sp>
      <p:pic>
        <p:nvPicPr>
          <p:cNvPr descr="Text, letter&#10;&#10;Description automatically generated" id="192" name="Google Shape;192;p7"/>
          <p:cNvPicPr preferRelativeResize="0"/>
          <p:nvPr/>
        </p:nvPicPr>
        <p:blipFill rotWithShape="1">
          <a:blip r:embed="rId3">
            <a:alphaModFix/>
          </a:blip>
          <a:srcRect b="0" l="0" r="0" t="0"/>
          <a:stretch/>
        </p:blipFill>
        <p:spPr>
          <a:xfrm>
            <a:off x="4255465" y="1577243"/>
            <a:ext cx="4888536" cy="1140951"/>
          </a:xfrm>
          <a:prstGeom prst="rect">
            <a:avLst/>
          </a:prstGeom>
          <a:noFill/>
          <a:ln>
            <a:noFill/>
          </a:ln>
        </p:spPr>
      </p:pic>
      <p:pic>
        <p:nvPicPr>
          <p:cNvPr descr="Text&#10;&#10;Description automatically generated" id="193" name="Google Shape;193;p7"/>
          <p:cNvPicPr preferRelativeResize="0"/>
          <p:nvPr/>
        </p:nvPicPr>
        <p:blipFill rotWithShape="1">
          <a:blip r:embed="rId4">
            <a:alphaModFix/>
          </a:blip>
          <a:srcRect b="0" l="0" r="0" t="0"/>
          <a:stretch/>
        </p:blipFill>
        <p:spPr>
          <a:xfrm>
            <a:off x="4162372" y="3749040"/>
            <a:ext cx="4823834" cy="16541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txBox="1"/>
          <p:nvPr/>
        </p:nvSpPr>
        <p:spPr>
          <a:xfrm>
            <a:off x="3374305" y="382301"/>
            <a:ext cx="2091292" cy="5740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Helvetica Neue"/>
              <a:buNone/>
            </a:pPr>
            <a:r>
              <a:rPr b="1" i="0" lang="en-US" sz="3200" u="none" cap="none" strike="noStrike">
                <a:solidFill>
                  <a:srgbClr val="FFFFFF"/>
                </a:solidFill>
                <a:latin typeface="Helvetica Neue"/>
                <a:ea typeface="Helvetica Neue"/>
                <a:cs typeface="Helvetica Neue"/>
                <a:sym typeface="Helvetica Neue"/>
              </a:rPr>
              <a:t>Questions</a:t>
            </a:r>
            <a:endParaRPr/>
          </a:p>
        </p:txBody>
      </p:sp>
      <p:sp>
        <p:nvSpPr>
          <p:cNvPr id="199" name="Google Shape;199;p8"/>
          <p:cNvSpPr txBox="1"/>
          <p:nvPr/>
        </p:nvSpPr>
        <p:spPr>
          <a:xfrm>
            <a:off x="263412" y="2660085"/>
            <a:ext cx="8313079" cy="2222081"/>
          </a:xfrm>
          <a:prstGeom prst="rect">
            <a:avLst/>
          </a:prstGeom>
          <a:noFill/>
          <a:ln>
            <a:noFill/>
          </a:ln>
        </p:spPr>
        <p:txBody>
          <a:bodyPr anchorCtr="0" anchor="t" bIns="45700" lIns="45700" spcFirstLastPara="1" rIns="45700" wrap="square" tIns="45700">
            <a:normAutofit lnSpcReduction="10000"/>
          </a:bodyPr>
          <a:lstStyle/>
          <a:p>
            <a:pPr indent="-342900" lvl="0" marL="3429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How many stages of dealing with other people are mentioned in the verse 3:135?</a:t>
            </a:r>
            <a:endParaRPr/>
          </a:p>
          <a:p>
            <a:pPr indent="-342900" lvl="0" marL="342900" marR="0" rtl="0" algn="l">
              <a:lnSpc>
                <a:spcPct val="100000"/>
              </a:lnSpc>
              <a:spcBef>
                <a:spcPts val="6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Based on the verse 3:136, how can one distinguish a good man committing occasional sin vs a habitual sinner?</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txBox="1"/>
          <p:nvPr/>
        </p:nvSpPr>
        <p:spPr>
          <a:xfrm>
            <a:off x="3418648" y="367711"/>
            <a:ext cx="2588378" cy="5740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Helvetica Neue"/>
              <a:buNone/>
            </a:pPr>
            <a:r>
              <a:rPr b="1" i="0" lang="en-US" sz="3200" u="none" cap="none" strike="noStrike">
                <a:solidFill>
                  <a:srgbClr val="FFFFFF"/>
                </a:solidFill>
                <a:latin typeface="Helvetica Neue"/>
                <a:ea typeface="Helvetica Neue"/>
                <a:cs typeface="Helvetica Neue"/>
                <a:sym typeface="Helvetica Neue"/>
              </a:rPr>
              <a:t>Commentary</a:t>
            </a:r>
            <a:endParaRPr/>
          </a:p>
        </p:txBody>
      </p:sp>
      <p:sp>
        <p:nvSpPr>
          <p:cNvPr id="205" name="Google Shape;205;p9"/>
          <p:cNvSpPr txBox="1"/>
          <p:nvPr/>
        </p:nvSpPr>
        <p:spPr>
          <a:xfrm>
            <a:off x="167511" y="1847145"/>
            <a:ext cx="8808978" cy="3313605"/>
          </a:xfrm>
          <a:prstGeom prst="rect">
            <a:avLst/>
          </a:prstGeom>
          <a:noFill/>
          <a:ln>
            <a:noFill/>
          </a:ln>
        </p:spPr>
        <p:txBody>
          <a:bodyPr anchorCtr="0" anchor="t" bIns="45700" lIns="45700" spcFirstLastPara="1" rIns="45700" wrap="square" tIns="45700">
            <a:norm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First stage of restrain and suppression of anger, second stage is of forgiveness and free pardon to the offender, third stage is when along with pardon one also commits suitable act of kindness and bestows favor</a:t>
            </a:r>
            <a:endParaRPr/>
          </a:p>
          <a:p>
            <a:pPr indent="-342900" lvl="0" marL="342900" marR="0" rtl="0" algn="l">
              <a:lnSpc>
                <a:spcPct val="100000"/>
              </a:lnSpc>
              <a:spcBef>
                <a:spcPts val="50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Whenever good men happen to commit an error, they do not try to justify their conduct but frankly admit their mistakes and then reform themselves (Five volume commentary)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