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Helvetica Neue"/>
      <p:regular r:id="rId33"/>
      <p:bold r:id="rId34"/>
      <p:italic r:id="rId35"/>
      <p:boldItalic r:id="rId36"/>
    </p:embeddedFont>
    <p:embeddedFont>
      <p:font typeface="Helvetica Neue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ilq38VDN4EuSSt2MM5GSCnR6yd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Light-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37" Type="http://schemas.openxmlformats.org/officeDocument/2006/relationships/font" Target="fonts/HelveticaNeueLight-regular.fntdata"/><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39" Type="http://schemas.openxmlformats.org/officeDocument/2006/relationships/font" Target="fonts/HelveticaNeueLight-italic.fntdata"/><Relationship Id="rId16" Type="http://schemas.openxmlformats.org/officeDocument/2006/relationships/slide" Target="slides/slide11.xml"/><Relationship Id="rId38" Type="http://schemas.openxmlformats.org/officeDocument/2006/relationships/font" Target="fonts/HelveticaNeue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b89ae20e6e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b89ae20e6e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29"/>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9"/>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2" name="Google Shape;12;p29"/>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53" name="Shape 53"/>
        <p:cNvGrpSpPr/>
        <p:nvPr/>
      </p:nvGrpSpPr>
      <p:grpSpPr>
        <a:xfrm>
          <a:off x="0" y="0"/>
          <a:ext cx="0" cy="0"/>
          <a:chOff x="0" y="0"/>
          <a:chExt cx="0" cy="0"/>
        </a:xfrm>
      </p:grpSpPr>
      <p:cxnSp>
        <p:nvCxnSpPr>
          <p:cNvPr id="54" name="Google Shape;54;p39"/>
          <p:cNvCxnSpPr/>
          <p:nvPr/>
        </p:nvCxnSpPr>
        <p:spPr>
          <a:xfrm>
            <a:off x="195798" y="6267450"/>
            <a:ext cx="8751749" cy="0"/>
          </a:xfrm>
          <a:prstGeom prst="straightConnector1">
            <a:avLst/>
          </a:prstGeom>
          <a:noFill/>
          <a:ln cap="flat" cmpd="sng" w="25400">
            <a:solidFill>
              <a:srgbClr val="83827D"/>
            </a:solidFill>
            <a:prstDash val="solid"/>
            <a:miter lim="400000"/>
            <a:headEnd len="sm" w="sm" type="none"/>
            <a:tailEnd len="sm" w="sm" type="none"/>
          </a:ln>
        </p:spPr>
      </p:cxnSp>
      <p:cxnSp>
        <p:nvCxnSpPr>
          <p:cNvPr id="55" name="Google Shape;55;p39"/>
          <p:cNvCxnSpPr/>
          <p:nvPr/>
        </p:nvCxnSpPr>
        <p:spPr>
          <a:xfrm>
            <a:off x="3696325" y="6261100"/>
            <a:ext cx="0" cy="416401"/>
          </a:xfrm>
          <a:prstGeom prst="straightConnector1">
            <a:avLst/>
          </a:prstGeom>
          <a:noFill/>
          <a:ln cap="flat" cmpd="sng" w="25400">
            <a:solidFill>
              <a:srgbClr val="83827D"/>
            </a:solidFill>
            <a:prstDash val="solid"/>
            <a:miter lim="400000"/>
            <a:headEnd len="sm" w="sm" type="none"/>
            <a:tailEnd len="sm" w="sm" type="none"/>
          </a:ln>
        </p:spPr>
      </p:cxnSp>
      <p:cxnSp>
        <p:nvCxnSpPr>
          <p:cNvPr id="56" name="Google Shape;56;p39"/>
          <p:cNvCxnSpPr/>
          <p:nvPr/>
        </p:nvCxnSpPr>
        <p:spPr>
          <a:xfrm>
            <a:off x="195798" y="5054600"/>
            <a:ext cx="8751749" cy="0"/>
          </a:xfrm>
          <a:prstGeom prst="straightConnector1">
            <a:avLst/>
          </a:prstGeom>
          <a:noFill/>
          <a:ln cap="flat" cmpd="sng" w="25400">
            <a:solidFill>
              <a:srgbClr val="83827D"/>
            </a:solidFill>
            <a:prstDash val="solid"/>
            <a:miter lim="400000"/>
            <a:headEnd len="sm" w="sm" type="none"/>
            <a:tailEnd len="sm" w="sm" type="none"/>
          </a:ln>
        </p:spPr>
      </p:cxnSp>
      <p:sp>
        <p:nvSpPr>
          <p:cNvPr id="57" name="Google Shape;57;p39"/>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58" name="Google Shape;58;p39"/>
          <p:cNvSpPr txBox="1"/>
          <p:nvPr>
            <p:ph idx="1" type="body"/>
          </p:nvPr>
        </p:nvSpPr>
        <p:spPr>
          <a:xfrm>
            <a:off x="4281169" y="6275083"/>
            <a:ext cx="666849"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59" name="Google Shape;59;p39"/>
          <p:cNvSpPr txBox="1"/>
          <p:nvPr>
            <p:ph idx="2" type="body"/>
          </p:nvPr>
        </p:nvSpPr>
        <p:spPr>
          <a:xfrm>
            <a:off x="206791" y="5070580"/>
            <a:ext cx="51777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0" name="Google Shape;60;p39"/>
          <p:cNvSpPr txBox="1"/>
          <p:nvPr>
            <p:ph idx="3" type="body"/>
          </p:nvPr>
        </p:nvSpPr>
        <p:spPr>
          <a:xfrm>
            <a:off x="204462" y="6277080"/>
            <a:ext cx="344646"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1" name="Google Shape;61;p39"/>
          <p:cNvSpPr txBox="1"/>
          <p:nvPr>
            <p:ph idx="4" type="body"/>
          </p:nvPr>
        </p:nvSpPr>
        <p:spPr>
          <a:xfrm>
            <a:off x="3707285" y="6277080"/>
            <a:ext cx="42640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2" name="Google Shape;62;p39"/>
          <p:cNvSpPr txBox="1"/>
          <p:nvPr>
            <p:ph idx="5" type="body"/>
          </p:nvPr>
        </p:nvSpPr>
        <p:spPr>
          <a:xfrm>
            <a:off x="807522" y="6275083"/>
            <a:ext cx="604333"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3" name="Google Shape;63;p39"/>
          <p:cNvSpPr/>
          <p:nvPr>
            <p:ph idx="6" type="pic"/>
          </p:nvPr>
        </p:nvSpPr>
        <p:spPr>
          <a:xfrm>
            <a:off x="231406" y="-1647825"/>
            <a:ext cx="8677278" cy="7714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64" name="Google Shape;64;p39"/>
          <p:cNvSpPr txBox="1"/>
          <p:nvPr>
            <p:ph type="title"/>
          </p:nvPr>
        </p:nvSpPr>
        <p:spPr>
          <a:xfrm>
            <a:off x="809625" y="5060950"/>
            <a:ext cx="7381875" cy="730250"/>
          </a:xfrm>
          <a:prstGeom prst="rect">
            <a:avLst/>
          </a:prstGeom>
          <a:noFill/>
          <a:ln>
            <a:noFill/>
          </a:ln>
        </p:spPr>
        <p:txBody>
          <a:bodyPr anchorCtr="0" anchor="b" bIns="50800" lIns="50800" spcFirstLastPara="1" rIns="50800" wrap="square" tIns="50800">
            <a:normAutofit/>
          </a:bodyPr>
          <a:lstStyle>
            <a:lvl1pPr lvl="0" algn="ctr">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65" name="Google Shape;65;p39"/>
          <p:cNvSpPr txBox="1"/>
          <p:nvPr>
            <p:ph idx="7" type="body"/>
          </p:nvPr>
        </p:nvSpPr>
        <p:spPr>
          <a:xfrm>
            <a:off x="809625" y="5784850"/>
            <a:ext cx="7381875" cy="488950"/>
          </a:xfrm>
          <a:prstGeom prst="rect">
            <a:avLst/>
          </a:prstGeom>
          <a:noFill/>
          <a:ln>
            <a:noFill/>
          </a:ln>
        </p:spPr>
        <p:txBody>
          <a:bodyPr anchorCtr="0" anchor="t" bIns="50800" lIns="50800" spcFirstLastPara="1" rIns="50800" wrap="square" tIns="50800">
            <a:normAutofit/>
          </a:bodyPr>
          <a:lstStyle>
            <a:lvl1pPr indent="-228600" lvl="0" marL="45720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66" name="Google Shape;66;p39"/>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4 Up">
  <p:cSld name="Photo - Horizontal 4 Up">
    <p:spTree>
      <p:nvGrpSpPr>
        <p:cNvPr id="67" name="Shape 67"/>
        <p:cNvGrpSpPr/>
        <p:nvPr/>
      </p:nvGrpSpPr>
      <p:grpSpPr>
        <a:xfrm>
          <a:off x="0" y="0"/>
          <a:ext cx="0" cy="0"/>
          <a:chOff x="0" y="0"/>
          <a:chExt cx="0" cy="0"/>
        </a:xfrm>
      </p:grpSpPr>
      <p:cxnSp>
        <p:nvCxnSpPr>
          <p:cNvPr id="68" name="Google Shape;68;p40"/>
          <p:cNvCxnSpPr/>
          <p:nvPr/>
        </p:nvCxnSpPr>
        <p:spPr>
          <a:xfrm>
            <a:off x="195798" y="6267450"/>
            <a:ext cx="8751749" cy="0"/>
          </a:xfrm>
          <a:prstGeom prst="straightConnector1">
            <a:avLst/>
          </a:prstGeom>
          <a:noFill/>
          <a:ln cap="flat" cmpd="sng" w="25400">
            <a:solidFill>
              <a:srgbClr val="83827D"/>
            </a:solidFill>
            <a:prstDash val="solid"/>
            <a:miter lim="400000"/>
            <a:headEnd len="sm" w="sm" type="none"/>
            <a:tailEnd len="sm" w="sm" type="none"/>
          </a:ln>
        </p:spPr>
      </p:cxnSp>
      <p:cxnSp>
        <p:nvCxnSpPr>
          <p:cNvPr id="69" name="Google Shape;69;p40"/>
          <p:cNvCxnSpPr/>
          <p:nvPr/>
        </p:nvCxnSpPr>
        <p:spPr>
          <a:xfrm>
            <a:off x="3696325" y="6261100"/>
            <a:ext cx="0" cy="416401"/>
          </a:xfrm>
          <a:prstGeom prst="straightConnector1">
            <a:avLst/>
          </a:prstGeom>
          <a:noFill/>
          <a:ln cap="flat" cmpd="sng" w="25400">
            <a:solidFill>
              <a:srgbClr val="83827D"/>
            </a:solidFill>
            <a:prstDash val="solid"/>
            <a:miter lim="400000"/>
            <a:headEnd len="sm" w="sm" type="none"/>
            <a:tailEnd len="sm" w="sm" type="none"/>
          </a:ln>
        </p:spPr>
      </p:cxnSp>
      <p:cxnSp>
        <p:nvCxnSpPr>
          <p:cNvPr id="70" name="Google Shape;70;p40"/>
          <p:cNvCxnSpPr/>
          <p:nvPr/>
        </p:nvCxnSpPr>
        <p:spPr>
          <a:xfrm>
            <a:off x="195798" y="5054600"/>
            <a:ext cx="8751749" cy="0"/>
          </a:xfrm>
          <a:prstGeom prst="straightConnector1">
            <a:avLst/>
          </a:prstGeom>
          <a:noFill/>
          <a:ln cap="flat" cmpd="sng" w="25400">
            <a:solidFill>
              <a:srgbClr val="83827D"/>
            </a:solidFill>
            <a:prstDash val="solid"/>
            <a:miter lim="400000"/>
            <a:headEnd len="sm" w="sm" type="none"/>
            <a:tailEnd len="sm" w="sm" type="none"/>
          </a:ln>
        </p:spPr>
      </p:cxnSp>
      <p:sp>
        <p:nvSpPr>
          <p:cNvPr id="71" name="Google Shape;71;p40"/>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72" name="Google Shape;72;p40"/>
          <p:cNvSpPr txBox="1"/>
          <p:nvPr>
            <p:ph idx="1" type="body"/>
          </p:nvPr>
        </p:nvSpPr>
        <p:spPr>
          <a:xfrm>
            <a:off x="4281169" y="6275083"/>
            <a:ext cx="666849"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3" name="Google Shape;73;p40"/>
          <p:cNvSpPr txBox="1"/>
          <p:nvPr>
            <p:ph idx="2" type="body"/>
          </p:nvPr>
        </p:nvSpPr>
        <p:spPr>
          <a:xfrm>
            <a:off x="206791" y="5070580"/>
            <a:ext cx="51777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4" name="Google Shape;74;p40"/>
          <p:cNvSpPr txBox="1"/>
          <p:nvPr>
            <p:ph idx="3" type="body"/>
          </p:nvPr>
        </p:nvSpPr>
        <p:spPr>
          <a:xfrm>
            <a:off x="204462" y="6277080"/>
            <a:ext cx="344646"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5" name="Google Shape;75;p40"/>
          <p:cNvSpPr txBox="1"/>
          <p:nvPr>
            <p:ph idx="4" type="body"/>
          </p:nvPr>
        </p:nvSpPr>
        <p:spPr>
          <a:xfrm>
            <a:off x="3707285" y="6277080"/>
            <a:ext cx="426400" cy="241092"/>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737373"/>
              </a:buClr>
              <a:buSzPts val="900"/>
              <a:buFont typeface="Helvetica Neue"/>
              <a:buNone/>
              <a:defRPr b="1" sz="900" cap="none">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6" name="Google Shape;76;p40"/>
          <p:cNvSpPr txBox="1"/>
          <p:nvPr>
            <p:ph idx="5" type="body"/>
          </p:nvPr>
        </p:nvSpPr>
        <p:spPr>
          <a:xfrm>
            <a:off x="807522" y="6275083"/>
            <a:ext cx="604333" cy="391133"/>
          </a:xfrm>
          <a:prstGeom prst="rect">
            <a:avLst/>
          </a:prstGeom>
          <a:noFill/>
          <a:ln>
            <a:noFill/>
          </a:ln>
        </p:spPr>
        <p:txBody>
          <a:bodyPr anchorCtr="0" anchor="ctr" bIns="50800" lIns="50800" spcFirstLastPara="1" rIns="50800" wrap="square" tIns="50800">
            <a:sp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77" name="Google Shape;77;p40"/>
          <p:cNvSpPr/>
          <p:nvPr>
            <p:ph idx="6" type="pic"/>
          </p:nvPr>
        </p:nvSpPr>
        <p:spPr>
          <a:xfrm>
            <a:off x="238125" y="-417540"/>
            <a:ext cx="3454400" cy="69088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78" name="Google Shape;78;p40"/>
          <p:cNvSpPr/>
          <p:nvPr>
            <p:ph idx="7" type="pic"/>
          </p:nvPr>
        </p:nvSpPr>
        <p:spPr>
          <a:xfrm>
            <a:off x="3709988" y="139700"/>
            <a:ext cx="1714500" cy="304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79" name="Google Shape;79;p40"/>
          <p:cNvSpPr/>
          <p:nvPr>
            <p:ph idx="8" type="pic"/>
          </p:nvPr>
        </p:nvSpPr>
        <p:spPr>
          <a:xfrm>
            <a:off x="3714750" y="1854200"/>
            <a:ext cx="1714500" cy="3429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80" name="Google Shape;80;p40"/>
          <p:cNvSpPr/>
          <p:nvPr>
            <p:ph idx="9" type="pic"/>
          </p:nvPr>
        </p:nvSpPr>
        <p:spPr>
          <a:xfrm>
            <a:off x="5459717" y="-417540"/>
            <a:ext cx="3467100" cy="693420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81" name="Google Shape;81;p40"/>
          <p:cNvSpPr txBox="1"/>
          <p:nvPr>
            <p:ph type="title"/>
          </p:nvPr>
        </p:nvSpPr>
        <p:spPr>
          <a:xfrm>
            <a:off x="809625" y="5060950"/>
            <a:ext cx="7381875" cy="730250"/>
          </a:xfrm>
          <a:prstGeom prst="rect">
            <a:avLst/>
          </a:prstGeom>
          <a:noFill/>
          <a:ln>
            <a:noFill/>
          </a:ln>
        </p:spPr>
        <p:txBody>
          <a:bodyPr anchorCtr="0" anchor="b" bIns="50800" lIns="50800" spcFirstLastPara="1" rIns="50800" wrap="square" tIns="50800">
            <a:normAutofit/>
          </a:bodyPr>
          <a:lstStyle>
            <a:lvl1pPr lvl="0" algn="ctr">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82" name="Google Shape;82;p40"/>
          <p:cNvSpPr txBox="1"/>
          <p:nvPr>
            <p:ph idx="13" type="body"/>
          </p:nvPr>
        </p:nvSpPr>
        <p:spPr>
          <a:xfrm>
            <a:off x="809625" y="5784850"/>
            <a:ext cx="7381875" cy="488950"/>
          </a:xfrm>
          <a:prstGeom prst="rect">
            <a:avLst/>
          </a:prstGeom>
          <a:noFill/>
          <a:ln>
            <a:noFill/>
          </a:ln>
        </p:spPr>
        <p:txBody>
          <a:bodyPr anchorCtr="0" anchor="t" bIns="50800" lIns="50800" spcFirstLastPara="1" rIns="50800" wrap="square" tIns="50800">
            <a:normAutofit/>
          </a:bodyPr>
          <a:lstStyle>
            <a:lvl1pPr indent="-228600" lvl="0" marL="45720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DDDDDE"/>
              </a:buClr>
              <a:buSzPts val="2325"/>
              <a:buFont typeface="Helvetica Neue"/>
              <a:buNone/>
              <a:defRPr b="1" sz="2325" cap="none">
                <a:solidFill>
                  <a:srgbClr val="DDDDDE"/>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83" name="Google Shape;83;p40"/>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84" name="Shape 84"/>
        <p:cNvGrpSpPr/>
        <p:nvPr/>
      </p:nvGrpSpPr>
      <p:grpSpPr>
        <a:xfrm>
          <a:off x="0" y="0"/>
          <a:ext cx="0" cy="0"/>
          <a:chOff x="0" y="0"/>
          <a:chExt cx="0" cy="0"/>
        </a:xfrm>
      </p:grpSpPr>
      <p:sp>
        <p:nvSpPr>
          <p:cNvPr id="85" name="Google Shape;85;p41"/>
          <p:cNvSpPr txBox="1"/>
          <p:nvPr>
            <p:ph type="title"/>
          </p:nvPr>
        </p:nvSpPr>
        <p:spPr>
          <a:xfrm>
            <a:off x="728662" y="2508250"/>
            <a:ext cx="7691438" cy="1841500"/>
          </a:xfrm>
          <a:prstGeom prst="rect">
            <a:avLst/>
          </a:prstGeom>
          <a:noFill/>
          <a:ln>
            <a:noFill/>
          </a:ln>
        </p:spPr>
        <p:txBody>
          <a:bodyPr anchorCtr="0" anchor="ctr" bIns="50800" lIns="50800" spcFirstLastPara="1" rIns="50800" wrap="square" tIns="50800">
            <a:normAutofit/>
          </a:bodyPr>
          <a:lstStyle>
            <a:lvl1pPr lvl="0" algn="ctr">
              <a:lnSpc>
                <a:spcPct val="90000"/>
              </a:lnSpc>
              <a:spcBef>
                <a:spcPts val="0"/>
              </a:spcBef>
              <a:spcAft>
                <a:spcPts val="0"/>
              </a:spcAft>
              <a:buClr>
                <a:srgbClr val="DEDEDE"/>
              </a:buClr>
              <a:buSzPts val="3750"/>
              <a:buFont typeface="Helvetica Neue"/>
              <a:buNone/>
              <a:defRPr b="1"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86" name="Google Shape;86;p41"/>
          <p:cNvSpPr txBox="1"/>
          <p:nvPr>
            <p:ph idx="12" type="sldNum"/>
          </p:nvPr>
        </p:nvSpPr>
        <p:spPr>
          <a:xfrm>
            <a:off x="4507823" y="6661150"/>
            <a:ext cx="195566" cy="206467"/>
          </a:xfrm>
          <a:prstGeom prst="rect">
            <a:avLst/>
          </a:prstGeom>
          <a:noFill/>
          <a:ln>
            <a:noFill/>
          </a:ln>
        </p:spPr>
        <p:txBody>
          <a:bodyPr anchorCtr="0" anchor="t"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87" name="Shape 87"/>
        <p:cNvGrpSpPr/>
        <p:nvPr/>
      </p:nvGrpSpPr>
      <p:grpSpPr>
        <a:xfrm>
          <a:off x="0" y="0"/>
          <a:ext cx="0" cy="0"/>
          <a:chOff x="0" y="0"/>
          <a:chExt cx="0" cy="0"/>
        </a:xfrm>
      </p:grpSpPr>
      <p:sp>
        <p:nvSpPr>
          <p:cNvPr id="88" name="Google Shape;88;p42"/>
          <p:cNvSpPr/>
          <p:nvPr>
            <p:ph idx="2" type="pic"/>
          </p:nvPr>
        </p:nvSpPr>
        <p:spPr>
          <a:xfrm>
            <a:off x="4808872" y="635501"/>
            <a:ext cx="3604187" cy="72083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89" name="Google Shape;89;p42"/>
          <p:cNvSpPr txBox="1"/>
          <p:nvPr>
            <p:ph type="title"/>
          </p:nvPr>
        </p:nvSpPr>
        <p:spPr>
          <a:xfrm>
            <a:off x="738188" y="984250"/>
            <a:ext cx="3571875" cy="2667000"/>
          </a:xfrm>
          <a:prstGeom prst="rect">
            <a:avLst/>
          </a:prstGeom>
          <a:noFill/>
          <a:ln>
            <a:noFill/>
          </a:ln>
        </p:spPr>
        <p:txBody>
          <a:bodyPr anchorCtr="0" anchor="b" bIns="50800" lIns="50800" spcFirstLastPara="1" rIns="50800" wrap="square" tIns="50800">
            <a:normAutofit/>
          </a:bodyPr>
          <a:lstStyle>
            <a:lvl1pPr lvl="0" algn="l">
              <a:lnSpc>
                <a:spcPct val="90000"/>
              </a:lnSpc>
              <a:spcBef>
                <a:spcPts val="0"/>
              </a:spcBef>
              <a:spcAft>
                <a:spcPts val="0"/>
              </a:spcAft>
              <a:buClr>
                <a:srgbClr val="DEDEDE"/>
              </a:buClr>
              <a:buSzPts val="3375"/>
              <a:buFont typeface="Helvetica Neue"/>
              <a:buNone/>
              <a:defRPr b="1" sz="3375"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90" name="Google Shape;90;p42"/>
          <p:cNvSpPr txBox="1"/>
          <p:nvPr>
            <p:ph idx="1" type="body"/>
          </p:nvPr>
        </p:nvSpPr>
        <p:spPr>
          <a:xfrm>
            <a:off x="738188" y="3651250"/>
            <a:ext cx="3571875" cy="225425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875"/>
              <a:buFont typeface="Helvetica Neue"/>
              <a:buNone/>
              <a:defRPr b="1"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91" name="Google Shape;91;p42"/>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92" name="Shape 92"/>
        <p:cNvGrpSpPr/>
        <p:nvPr/>
      </p:nvGrpSpPr>
      <p:grpSpPr>
        <a:xfrm>
          <a:off x="0" y="0"/>
          <a:ext cx="0" cy="0"/>
          <a:chOff x="0" y="0"/>
          <a:chExt cx="0" cy="0"/>
        </a:xfrm>
      </p:grpSpPr>
      <p:sp>
        <p:nvSpPr>
          <p:cNvPr id="93" name="Google Shape;93;p43"/>
          <p:cNvSpPr txBox="1"/>
          <p:nvPr>
            <p:ph type="title"/>
          </p:nvPr>
        </p:nvSpPr>
        <p:spPr>
          <a:xfrm>
            <a:off x="723900" y="177800"/>
            <a:ext cx="7691438" cy="1714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558AAB"/>
              </a:buClr>
              <a:buSzPts val="3750"/>
              <a:buFont typeface="Helvetica Neue Light"/>
              <a:buNone/>
              <a:defRPr>
                <a:solidFill>
                  <a:srgbClr val="558AAB"/>
                </a:solidFill>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94" name="Google Shape;94;p43"/>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95" name="Shape 95"/>
        <p:cNvGrpSpPr/>
        <p:nvPr/>
      </p:nvGrpSpPr>
      <p:grpSpPr>
        <a:xfrm>
          <a:off x="0" y="0"/>
          <a:ext cx="0" cy="0"/>
          <a:chOff x="0" y="0"/>
          <a:chExt cx="0" cy="0"/>
        </a:xfrm>
      </p:grpSpPr>
      <p:sp>
        <p:nvSpPr>
          <p:cNvPr id="96" name="Google Shape;96;p44"/>
          <p:cNvSpPr txBox="1"/>
          <p:nvPr>
            <p:ph type="title"/>
          </p:nvPr>
        </p:nvSpPr>
        <p:spPr>
          <a:xfrm>
            <a:off x="723900" y="177800"/>
            <a:ext cx="7691438" cy="1714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558AAB"/>
              </a:buClr>
              <a:buSzPts val="3750"/>
              <a:buFont typeface="Helvetica Neue Light"/>
              <a:buNone/>
              <a:defRPr>
                <a:solidFill>
                  <a:srgbClr val="558AAB"/>
                </a:solidFill>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97" name="Google Shape;97;p44"/>
          <p:cNvSpPr txBox="1"/>
          <p:nvPr>
            <p:ph idx="1" type="body"/>
          </p:nvPr>
        </p:nvSpPr>
        <p:spPr>
          <a:xfrm>
            <a:off x="723900" y="1968500"/>
            <a:ext cx="7691438" cy="403225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688"/>
              </a:spcBef>
              <a:spcAft>
                <a:spcPts val="0"/>
              </a:spcAft>
              <a:buClr>
                <a:srgbClr val="737373"/>
              </a:buClr>
              <a:buSzPts val="720"/>
              <a:buChar char="•"/>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98" name="Google Shape;98;p44"/>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99" name="Shape 99"/>
        <p:cNvGrpSpPr/>
        <p:nvPr/>
      </p:nvGrpSpPr>
      <p:grpSpPr>
        <a:xfrm>
          <a:off x="0" y="0"/>
          <a:ext cx="0" cy="0"/>
          <a:chOff x="0" y="0"/>
          <a:chExt cx="0" cy="0"/>
        </a:xfrm>
      </p:grpSpPr>
      <p:sp>
        <p:nvSpPr>
          <p:cNvPr id="100" name="Google Shape;100;p45"/>
          <p:cNvSpPr txBox="1"/>
          <p:nvPr>
            <p:ph idx="1" type="body"/>
          </p:nvPr>
        </p:nvSpPr>
        <p:spPr>
          <a:xfrm>
            <a:off x="728662" y="1035050"/>
            <a:ext cx="7691438" cy="4794250"/>
          </a:xfrm>
          <a:prstGeom prst="rect">
            <a:avLst/>
          </a:prstGeom>
          <a:noFill/>
          <a:ln>
            <a:noFill/>
          </a:ln>
        </p:spPr>
        <p:txBody>
          <a:bodyPr anchorCtr="0" anchor="ctr" bIns="50800" lIns="50800" spcFirstLastPara="1" rIns="50800" wrap="square" tIns="50800">
            <a:normAutofit/>
          </a:bodyPr>
          <a:lstStyle>
            <a:lvl1pPr indent="-274320" lvl="0" marL="457200" algn="l">
              <a:lnSpc>
                <a:spcPct val="100000"/>
              </a:lnSpc>
              <a:spcBef>
                <a:spcPts val="1688"/>
              </a:spcBef>
              <a:spcAft>
                <a:spcPts val="0"/>
              </a:spcAft>
              <a:buClr>
                <a:srgbClr val="737373"/>
              </a:buClr>
              <a:buSzPts val="720"/>
              <a:buChar char="•"/>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01" name="Google Shape;101;p45"/>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102" name="Shape 102"/>
        <p:cNvGrpSpPr/>
        <p:nvPr/>
      </p:nvGrpSpPr>
      <p:grpSpPr>
        <a:xfrm>
          <a:off x="0" y="0"/>
          <a:ext cx="0" cy="0"/>
          <a:chOff x="0" y="0"/>
          <a:chExt cx="0" cy="0"/>
        </a:xfrm>
      </p:grpSpPr>
      <p:cxnSp>
        <p:nvCxnSpPr>
          <p:cNvPr id="103" name="Google Shape;103;p46"/>
          <p:cNvCxnSpPr/>
          <p:nvPr/>
        </p:nvCxnSpPr>
        <p:spPr>
          <a:xfrm>
            <a:off x="195798" y="5873750"/>
            <a:ext cx="8752940" cy="0"/>
          </a:xfrm>
          <a:prstGeom prst="straightConnector1">
            <a:avLst/>
          </a:prstGeom>
          <a:noFill/>
          <a:ln cap="flat" cmpd="sng" w="25400">
            <a:solidFill>
              <a:srgbClr val="83827D"/>
            </a:solidFill>
            <a:prstDash val="solid"/>
            <a:miter lim="400000"/>
            <a:headEnd len="sm" w="sm" type="none"/>
            <a:tailEnd len="sm" w="sm" type="none"/>
          </a:ln>
        </p:spPr>
      </p:cxnSp>
      <p:sp>
        <p:nvSpPr>
          <p:cNvPr id="104" name="Google Shape;104;p46"/>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105" name="Google Shape;105;p46"/>
          <p:cNvSpPr/>
          <p:nvPr>
            <p:ph idx="2" type="pic"/>
          </p:nvPr>
        </p:nvSpPr>
        <p:spPr>
          <a:xfrm>
            <a:off x="6002338" y="1809750"/>
            <a:ext cx="2905125" cy="5810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06" name="Google Shape;106;p46"/>
          <p:cNvSpPr/>
          <p:nvPr>
            <p:ph idx="3" type="pic"/>
          </p:nvPr>
        </p:nvSpPr>
        <p:spPr>
          <a:xfrm>
            <a:off x="-194537" y="260350"/>
            <a:ext cx="6250781" cy="555721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07" name="Google Shape;107;p46"/>
          <p:cNvSpPr/>
          <p:nvPr>
            <p:ph idx="4" type="pic"/>
          </p:nvPr>
        </p:nvSpPr>
        <p:spPr>
          <a:xfrm>
            <a:off x="5948363" y="-927100"/>
            <a:ext cx="3019425" cy="6038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08" name="Google Shape;108;p46"/>
          <p:cNvSpPr txBox="1"/>
          <p:nvPr>
            <p:ph type="title"/>
          </p:nvPr>
        </p:nvSpPr>
        <p:spPr>
          <a:xfrm>
            <a:off x="238125" y="5873750"/>
            <a:ext cx="8667750" cy="476250"/>
          </a:xfrm>
          <a:prstGeom prst="rect">
            <a:avLst/>
          </a:prstGeom>
          <a:noFill/>
          <a:ln>
            <a:noFill/>
          </a:ln>
        </p:spPr>
        <p:txBody>
          <a:bodyPr anchorCtr="0" anchor="b" bIns="50800" lIns="50800" spcFirstLastPara="1" rIns="50800" wrap="square" tIns="50800">
            <a:normAutofit/>
          </a:bodyPr>
          <a:lstStyle>
            <a:lvl1pPr lvl="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09" name="Google Shape;109;p46"/>
          <p:cNvSpPr txBox="1"/>
          <p:nvPr>
            <p:ph idx="1" type="body"/>
          </p:nvPr>
        </p:nvSpPr>
        <p:spPr>
          <a:xfrm>
            <a:off x="238125" y="6343650"/>
            <a:ext cx="8667750" cy="3175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10" name="Google Shape;110;p46"/>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1 Up">
  <p:cSld name="Photo - 1 Up">
    <p:spTree>
      <p:nvGrpSpPr>
        <p:cNvPr id="111" name="Shape 111"/>
        <p:cNvGrpSpPr/>
        <p:nvPr/>
      </p:nvGrpSpPr>
      <p:grpSpPr>
        <a:xfrm>
          <a:off x="0" y="0"/>
          <a:ext cx="0" cy="0"/>
          <a:chOff x="0" y="0"/>
          <a:chExt cx="0" cy="0"/>
        </a:xfrm>
      </p:grpSpPr>
      <p:cxnSp>
        <p:nvCxnSpPr>
          <p:cNvPr id="112" name="Google Shape;112;p47"/>
          <p:cNvCxnSpPr/>
          <p:nvPr/>
        </p:nvCxnSpPr>
        <p:spPr>
          <a:xfrm>
            <a:off x="195798" y="5873750"/>
            <a:ext cx="8752940" cy="0"/>
          </a:xfrm>
          <a:prstGeom prst="straightConnector1">
            <a:avLst/>
          </a:prstGeom>
          <a:noFill/>
          <a:ln cap="flat" cmpd="sng" w="25400">
            <a:solidFill>
              <a:srgbClr val="83827D"/>
            </a:solidFill>
            <a:prstDash val="solid"/>
            <a:miter lim="400000"/>
            <a:headEnd len="sm" w="sm" type="none"/>
            <a:tailEnd len="sm" w="sm" type="none"/>
          </a:ln>
        </p:spPr>
      </p:cxnSp>
      <p:sp>
        <p:nvSpPr>
          <p:cNvPr id="113" name="Google Shape;113;p47"/>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114" name="Google Shape;114;p47"/>
          <p:cNvSpPr/>
          <p:nvPr>
            <p:ph idx="2" type="pic"/>
          </p:nvPr>
        </p:nvSpPr>
        <p:spPr>
          <a:xfrm>
            <a:off x="228600" y="-1022350"/>
            <a:ext cx="8701088" cy="77356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15" name="Google Shape;115;p47"/>
          <p:cNvSpPr txBox="1"/>
          <p:nvPr>
            <p:ph type="title"/>
          </p:nvPr>
        </p:nvSpPr>
        <p:spPr>
          <a:xfrm>
            <a:off x="238125" y="5873750"/>
            <a:ext cx="8667750" cy="476250"/>
          </a:xfrm>
          <a:prstGeom prst="rect">
            <a:avLst/>
          </a:prstGeom>
          <a:noFill/>
          <a:ln>
            <a:noFill/>
          </a:ln>
        </p:spPr>
        <p:txBody>
          <a:bodyPr anchorCtr="0" anchor="b" bIns="50800" lIns="50800" spcFirstLastPara="1" rIns="50800" wrap="square" tIns="50800">
            <a:normAutofit/>
          </a:bodyPr>
          <a:lstStyle>
            <a:lvl1pPr lvl="0" algn="l">
              <a:lnSpc>
                <a:spcPct val="150000"/>
              </a:lnSpc>
              <a:spcBef>
                <a:spcPts val="0"/>
              </a:spcBef>
              <a:spcAft>
                <a:spcPts val="0"/>
              </a:spcAft>
              <a:buClr>
                <a:srgbClr val="DEDEDE"/>
              </a:buClr>
              <a:buSzPts val="2175"/>
              <a:buFont typeface="Helvetica Neue"/>
              <a:buNone/>
              <a:defRPr b="1" sz="2175" cap="none">
                <a:solidFill>
                  <a:srgbClr val="DEDEDE"/>
                </a:solidFill>
                <a:latin typeface="Helvetica Neue"/>
                <a:ea typeface="Helvetica Neue"/>
                <a:cs typeface="Helvetica Neue"/>
                <a:sym typeface="Helvetica Neue"/>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116" name="Google Shape;116;p47"/>
          <p:cNvSpPr txBox="1"/>
          <p:nvPr>
            <p:ph idx="1" type="body"/>
          </p:nvPr>
        </p:nvSpPr>
        <p:spPr>
          <a:xfrm>
            <a:off x="238125" y="6343650"/>
            <a:ext cx="8667750" cy="317500"/>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1pPr>
            <a:lvl2pPr indent="-228600" lvl="1" marL="9144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2pPr>
            <a:lvl3pPr indent="-228600" lvl="2" marL="13716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3pPr>
            <a:lvl4pPr indent="-228600" lvl="3" marL="18288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4pPr>
            <a:lvl5pPr indent="-228600" lvl="4" marL="2286000" algn="l">
              <a:lnSpc>
                <a:spcPct val="100000"/>
              </a:lnSpc>
              <a:spcBef>
                <a:spcPts val="0"/>
              </a:spcBef>
              <a:spcAft>
                <a:spcPts val="0"/>
              </a:spcAft>
              <a:buClr>
                <a:srgbClr val="558AAB"/>
              </a:buClr>
              <a:buSzPts val="1200"/>
              <a:buFont typeface="Helvetica Neue"/>
              <a:buNone/>
              <a:defRPr b="1" sz="1200" cap="none">
                <a:solidFill>
                  <a:srgbClr val="558AAB"/>
                </a:solidFill>
                <a:latin typeface="Helvetica Neue"/>
                <a:ea typeface="Helvetica Neue"/>
                <a:cs typeface="Helvetica Neue"/>
                <a:sym typeface="Helvetica Neue"/>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17" name="Google Shape;117;p47"/>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18" name="Shape 118"/>
        <p:cNvGrpSpPr/>
        <p:nvPr/>
      </p:nvGrpSpPr>
      <p:grpSpPr>
        <a:xfrm>
          <a:off x="0" y="0"/>
          <a:ext cx="0" cy="0"/>
          <a:chOff x="0" y="0"/>
          <a:chExt cx="0" cy="0"/>
        </a:xfrm>
      </p:grpSpPr>
      <p:sp>
        <p:nvSpPr>
          <p:cNvPr id="119" name="Google Shape;119;p48"/>
          <p:cNvSpPr txBox="1"/>
          <p:nvPr>
            <p:ph idx="1" type="body"/>
          </p:nvPr>
        </p:nvSpPr>
        <p:spPr>
          <a:xfrm>
            <a:off x="895350" y="3046108"/>
            <a:ext cx="7358063" cy="391133"/>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1275"/>
              </a:spcBef>
              <a:spcAft>
                <a:spcPts val="0"/>
              </a:spcAft>
              <a:buClr>
                <a:srgbClr val="737373"/>
              </a:buClr>
              <a:buSzPts val="1800"/>
              <a:buNone/>
              <a:defRPr/>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20" name="Google Shape;120;p48"/>
          <p:cNvSpPr txBox="1"/>
          <p:nvPr>
            <p:ph idx="2" type="body"/>
          </p:nvPr>
        </p:nvSpPr>
        <p:spPr>
          <a:xfrm>
            <a:off x="895350" y="4476750"/>
            <a:ext cx="7358063" cy="330200"/>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1275"/>
              </a:spcBef>
              <a:spcAft>
                <a:spcPts val="0"/>
              </a:spcAft>
              <a:buClr>
                <a:srgbClr val="737373"/>
              </a:buClr>
              <a:buSzPts val="1425"/>
              <a:buFont typeface="Helvetica Neue"/>
              <a:buNone/>
              <a:defRPr i="1" sz="1425"/>
            </a:lvl1pPr>
            <a:lvl2pPr indent="-274319" lvl="1" marL="914400" algn="l">
              <a:lnSpc>
                <a:spcPct val="100000"/>
              </a:lnSpc>
              <a:spcBef>
                <a:spcPts val="1688"/>
              </a:spcBef>
              <a:spcAft>
                <a:spcPts val="0"/>
              </a:spcAft>
              <a:buClr>
                <a:srgbClr val="737373"/>
              </a:buClr>
              <a:buSzPts val="720"/>
              <a:buChar char="•"/>
              <a:defRPr/>
            </a:lvl2pPr>
            <a:lvl3pPr indent="-274319" lvl="2" marL="1371600" algn="l">
              <a:lnSpc>
                <a:spcPct val="100000"/>
              </a:lnSpc>
              <a:spcBef>
                <a:spcPts val="1688"/>
              </a:spcBef>
              <a:spcAft>
                <a:spcPts val="0"/>
              </a:spcAft>
              <a:buClr>
                <a:srgbClr val="737373"/>
              </a:buClr>
              <a:buSzPts val="720"/>
              <a:buChar char="•"/>
              <a:defRPr/>
            </a:lvl3pPr>
            <a:lvl4pPr indent="-274319" lvl="3" marL="1828800" algn="l">
              <a:lnSpc>
                <a:spcPct val="100000"/>
              </a:lnSpc>
              <a:spcBef>
                <a:spcPts val="1688"/>
              </a:spcBef>
              <a:spcAft>
                <a:spcPts val="0"/>
              </a:spcAft>
              <a:buClr>
                <a:srgbClr val="737373"/>
              </a:buClr>
              <a:buSzPts val="720"/>
              <a:buChar char="•"/>
              <a:defRPr/>
            </a:lvl4pPr>
            <a:lvl5pPr indent="-274320" lvl="4" marL="2286000" algn="l">
              <a:lnSpc>
                <a:spcPct val="100000"/>
              </a:lnSpc>
              <a:spcBef>
                <a:spcPts val="1688"/>
              </a:spcBef>
              <a:spcAft>
                <a:spcPts val="0"/>
              </a:spcAft>
              <a:buClr>
                <a:srgbClr val="737373"/>
              </a:buClr>
              <a:buSzPts val="720"/>
              <a:buChar char="•"/>
              <a:defRPr/>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121" name="Google Shape;121;p48"/>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2"/>
          <p:cNvSpPr txBox="1"/>
          <p:nvPr>
            <p:ph type="title"/>
          </p:nvPr>
        </p:nvSpPr>
        <p:spPr>
          <a:xfrm>
            <a:off x="685800" y="2130425"/>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2"/>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6" name="Google Shape;16;p32"/>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122" name="Shape 122"/>
        <p:cNvGrpSpPr/>
        <p:nvPr/>
      </p:nvGrpSpPr>
      <p:grpSpPr>
        <a:xfrm>
          <a:off x="0" y="0"/>
          <a:ext cx="0" cy="0"/>
          <a:chOff x="0" y="0"/>
          <a:chExt cx="0" cy="0"/>
        </a:xfrm>
      </p:grpSpPr>
      <p:sp>
        <p:nvSpPr>
          <p:cNvPr id="123" name="Google Shape;123;p49"/>
          <p:cNvSpPr/>
          <p:nvPr>
            <p:ph idx="2" type="pic"/>
          </p:nvPr>
        </p:nvSpPr>
        <p:spPr>
          <a:xfrm>
            <a:off x="0" y="-520700"/>
            <a:ext cx="9158288" cy="81421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124" name="Google Shape;124;p49"/>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25" name="Shape 125"/>
        <p:cNvGrpSpPr/>
        <p:nvPr/>
      </p:nvGrpSpPr>
      <p:grpSpPr>
        <a:xfrm>
          <a:off x="0" y="0"/>
          <a:ext cx="0" cy="0"/>
          <a:chOff x="0" y="0"/>
          <a:chExt cx="0" cy="0"/>
        </a:xfrm>
      </p:grpSpPr>
      <p:sp>
        <p:nvSpPr>
          <p:cNvPr id="126" name="Google Shape;126;p50"/>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33"/>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4000"/>
              <a:buFont typeface="Helvetica Neue"/>
              <a:buNone/>
              <a:defRPr b="1" sz="4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33"/>
          <p:cNvSpPr txBox="1"/>
          <p:nvPr>
            <p:ph idx="1" type="body"/>
          </p:nvPr>
        </p:nvSpPr>
        <p:spPr>
          <a:xfrm>
            <a:off x="722312" y="2906713"/>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0" name="Google Shape;20;p33"/>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34"/>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4"/>
          <p:cNvSpPr txBox="1"/>
          <p:nvPr>
            <p:ph idx="1" type="body"/>
          </p:nvPr>
        </p:nvSpPr>
        <p:spPr>
          <a:xfrm>
            <a:off x="457200" y="1600200"/>
            <a:ext cx="4038600" cy="4525963"/>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4" name="Google Shape;24;p34"/>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35"/>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5"/>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1pPr>
            <a:lvl2pPr indent="-228600" lvl="1" marL="9144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2pPr>
            <a:lvl3pPr indent="-228600" lvl="2" marL="13716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3pPr>
            <a:lvl4pPr indent="-228600" lvl="3" marL="18288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4pPr>
            <a:lvl5pPr indent="-228600" lvl="4" marL="2286000" algn="l">
              <a:lnSpc>
                <a:spcPct val="100000"/>
              </a:lnSpc>
              <a:spcBef>
                <a:spcPts val="500"/>
              </a:spcBef>
              <a:spcAft>
                <a:spcPts val="0"/>
              </a:spcAft>
              <a:buClr>
                <a:srgbClr val="000000"/>
              </a:buClr>
              <a:buSzPts val="2400"/>
              <a:buFont typeface="Helvetica Neue"/>
              <a:buNone/>
              <a:defRPr b="1" sz="2400">
                <a:latin typeface="Helvetica Neue"/>
                <a:ea typeface="Helvetica Neue"/>
                <a:cs typeface="Helvetica Neue"/>
                <a:sym typeface="Helvetica Neue"/>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8" name="Google Shape;28;p35"/>
          <p:cNvSpPr txBox="1"/>
          <p:nvPr>
            <p:ph idx="2" type="body"/>
          </p:nvPr>
        </p:nvSpPr>
        <p:spPr>
          <a:xfrm>
            <a:off x="4645025"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9" name="Google Shape;29;p35"/>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36"/>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36"/>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37"/>
          <p:cNvSpPr txBox="1"/>
          <p:nvPr>
            <p:ph type="title"/>
          </p:nvPr>
        </p:nvSpPr>
        <p:spPr>
          <a:xfrm>
            <a:off x="457200"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37"/>
          <p:cNvSpPr txBox="1"/>
          <p:nvPr>
            <p:ph idx="1" type="body"/>
          </p:nvPr>
        </p:nvSpPr>
        <p:spPr>
          <a:xfrm>
            <a:off x="3575050" y="273050"/>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6" name="Google Shape;36;p37"/>
          <p:cNvSpPr txBox="1"/>
          <p:nvPr>
            <p:ph idx="2" type="body"/>
          </p:nvPr>
        </p:nvSpPr>
        <p:spPr>
          <a:xfrm>
            <a:off x="457198" y="1435100"/>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7" name="Google Shape;37;p37"/>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38"/>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2000"/>
              <a:buFont typeface="Helvetica Neue"/>
              <a:buNone/>
              <a:defRPr b="1" sz="20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38"/>
          <p:cNvSpPr/>
          <p:nvPr>
            <p:ph idx="2" type="pic"/>
          </p:nvPr>
        </p:nvSpPr>
        <p:spPr>
          <a:xfrm>
            <a:off x="1792288" y="612775"/>
            <a:ext cx="5486402"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lvl="1"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lvl="2"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lvl="3"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lvl="4"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lvl="5"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lvl="6"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lvl="7"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lvl="8"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41" name="Google Shape;41;p38"/>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300"/>
              </a:spcBef>
              <a:spcAft>
                <a:spcPts val="0"/>
              </a:spcAft>
              <a:buClr>
                <a:srgbClr val="000000"/>
              </a:buClr>
              <a:buSzPts val="1400"/>
              <a:buFont typeface="Calibri"/>
              <a:buNone/>
              <a:defRPr sz="1400"/>
            </a:lvl1pPr>
            <a:lvl2pPr indent="-228600" lvl="1" marL="914400" algn="l">
              <a:lnSpc>
                <a:spcPct val="100000"/>
              </a:lnSpc>
              <a:spcBef>
                <a:spcPts val="300"/>
              </a:spcBef>
              <a:spcAft>
                <a:spcPts val="0"/>
              </a:spcAft>
              <a:buClr>
                <a:srgbClr val="000000"/>
              </a:buClr>
              <a:buSzPts val="1400"/>
              <a:buFont typeface="Calibri"/>
              <a:buNone/>
              <a:defRPr sz="1400"/>
            </a:lvl2pPr>
            <a:lvl3pPr indent="-228600" lvl="2" marL="1371600" algn="l">
              <a:lnSpc>
                <a:spcPct val="100000"/>
              </a:lnSpc>
              <a:spcBef>
                <a:spcPts val="300"/>
              </a:spcBef>
              <a:spcAft>
                <a:spcPts val="0"/>
              </a:spcAft>
              <a:buClr>
                <a:srgbClr val="000000"/>
              </a:buClr>
              <a:buSzPts val="1400"/>
              <a:buFont typeface="Calibri"/>
              <a:buNone/>
              <a:defRPr sz="1400"/>
            </a:lvl3pPr>
            <a:lvl4pPr indent="-228600" lvl="3" marL="1828800" algn="l">
              <a:lnSpc>
                <a:spcPct val="100000"/>
              </a:lnSpc>
              <a:spcBef>
                <a:spcPts val="300"/>
              </a:spcBef>
              <a:spcAft>
                <a:spcPts val="0"/>
              </a:spcAft>
              <a:buClr>
                <a:srgbClr val="000000"/>
              </a:buClr>
              <a:buSzPts val="1400"/>
              <a:buFont typeface="Calibri"/>
              <a:buNone/>
              <a:defRPr sz="1400"/>
            </a:lvl4pPr>
            <a:lvl5pPr indent="-228600" lvl="4" marL="2286000" algn="l">
              <a:lnSpc>
                <a:spcPct val="100000"/>
              </a:lnSpc>
              <a:spcBef>
                <a:spcPts val="300"/>
              </a:spcBef>
              <a:spcAft>
                <a:spcPts val="0"/>
              </a:spcAft>
              <a:buClr>
                <a:srgbClr val="000000"/>
              </a:buClr>
              <a:buSzPts val="1400"/>
              <a:buFont typeface="Calibri"/>
              <a:buNone/>
              <a:defRPr sz="1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2" name="Google Shape;42;p38"/>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type="tx">
  <p:cSld name="TITLE_AND_BODY">
    <p:spTree>
      <p:nvGrpSpPr>
        <p:cNvPr id="48" name="Shape 48"/>
        <p:cNvGrpSpPr/>
        <p:nvPr/>
      </p:nvGrpSpPr>
      <p:grpSpPr>
        <a:xfrm>
          <a:off x="0" y="0"/>
          <a:ext cx="0" cy="0"/>
          <a:chOff x="0" y="0"/>
          <a:chExt cx="0" cy="0"/>
        </a:xfrm>
      </p:grpSpPr>
      <p:sp>
        <p:nvSpPr>
          <p:cNvPr id="49" name="Google Shape;49;p31"/>
          <p:cNvSpPr/>
          <p:nvPr>
            <p:ph idx="2" type="pic"/>
          </p:nvPr>
        </p:nvSpPr>
        <p:spPr>
          <a:xfrm>
            <a:off x="4981575" y="723900"/>
            <a:ext cx="3429000" cy="6858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lvl="1"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lvl="2"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lvl="3"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lvl="4"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lvl="5"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lvl="6"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lvl="7"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lvl="8"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50" name="Google Shape;50;p31"/>
          <p:cNvSpPr txBox="1"/>
          <p:nvPr>
            <p:ph type="title"/>
          </p:nvPr>
        </p:nvSpPr>
        <p:spPr>
          <a:xfrm>
            <a:off x="723900" y="177800"/>
            <a:ext cx="7691438" cy="1714500"/>
          </a:xfrm>
          <a:prstGeom prst="rect">
            <a:avLst/>
          </a:prstGeom>
          <a:noFill/>
          <a:ln>
            <a:noFill/>
          </a:ln>
        </p:spPr>
        <p:txBody>
          <a:bodyPr anchorCtr="0" anchor="ctr" bIns="50800" lIns="50800" spcFirstLastPara="1" rIns="50800" wrap="square" tIns="50800">
            <a:normAutofit/>
          </a:bodyPr>
          <a:lstStyle>
            <a:lvl1pPr lvl="0" algn="l">
              <a:lnSpc>
                <a:spcPct val="90000"/>
              </a:lnSpc>
              <a:spcBef>
                <a:spcPts val="0"/>
              </a:spcBef>
              <a:spcAft>
                <a:spcPts val="0"/>
              </a:spcAft>
              <a:buClr>
                <a:srgbClr val="558AAB"/>
              </a:buClr>
              <a:buSzPts val="3750"/>
              <a:buFont typeface="Helvetica Neue Light"/>
              <a:buNone/>
              <a:defRPr>
                <a:solidFill>
                  <a:srgbClr val="558AAB"/>
                </a:solidFill>
              </a:defRPr>
            </a:lvl1pPr>
            <a:lvl2pPr lvl="1" algn="l">
              <a:lnSpc>
                <a:spcPct val="90000"/>
              </a:lnSpc>
              <a:spcBef>
                <a:spcPts val="0"/>
              </a:spcBef>
              <a:spcAft>
                <a:spcPts val="0"/>
              </a:spcAft>
              <a:buClr>
                <a:srgbClr val="5C88A5"/>
              </a:buClr>
              <a:buSzPts val="1800"/>
              <a:buNone/>
              <a:defRPr/>
            </a:lvl2pPr>
            <a:lvl3pPr lvl="2" algn="l">
              <a:lnSpc>
                <a:spcPct val="90000"/>
              </a:lnSpc>
              <a:spcBef>
                <a:spcPts val="0"/>
              </a:spcBef>
              <a:spcAft>
                <a:spcPts val="0"/>
              </a:spcAft>
              <a:buClr>
                <a:srgbClr val="5C88A5"/>
              </a:buClr>
              <a:buSzPts val="1800"/>
              <a:buNone/>
              <a:defRPr/>
            </a:lvl3pPr>
            <a:lvl4pPr lvl="3" algn="l">
              <a:lnSpc>
                <a:spcPct val="90000"/>
              </a:lnSpc>
              <a:spcBef>
                <a:spcPts val="0"/>
              </a:spcBef>
              <a:spcAft>
                <a:spcPts val="0"/>
              </a:spcAft>
              <a:buClr>
                <a:srgbClr val="5C88A5"/>
              </a:buClr>
              <a:buSzPts val="1800"/>
              <a:buNone/>
              <a:defRPr/>
            </a:lvl4pPr>
            <a:lvl5pPr lvl="4" algn="l">
              <a:lnSpc>
                <a:spcPct val="90000"/>
              </a:lnSpc>
              <a:spcBef>
                <a:spcPts val="0"/>
              </a:spcBef>
              <a:spcAft>
                <a:spcPts val="0"/>
              </a:spcAft>
              <a:buClr>
                <a:srgbClr val="5C88A5"/>
              </a:buClr>
              <a:buSzPts val="1800"/>
              <a:buNone/>
              <a:defRPr/>
            </a:lvl5pPr>
            <a:lvl6pPr lvl="5" algn="l">
              <a:lnSpc>
                <a:spcPct val="90000"/>
              </a:lnSpc>
              <a:spcBef>
                <a:spcPts val="0"/>
              </a:spcBef>
              <a:spcAft>
                <a:spcPts val="0"/>
              </a:spcAft>
              <a:buClr>
                <a:srgbClr val="5C88A5"/>
              </a:buClr>
              <a:buSzPts val="1800"/>
              <a:buNone/>
              <a:defRPr/>
            </a:lvl6pPr>
            <a:lvl7pPr lvl="6" algn="l">
              <a:lnSpc>
                <a:spcPct val="90000"/>
              </a:lnSpc>
              <a:spcBef>
                <a:spcPts val="0"/>
              </a:spcBef>
              <a:spcAft>
                <a:spcPts val="0"/>
              </a:spcAft>
              <a:buClr>
                <a:srgbClr val="5C88A5"/>
              </a:buClr>
              <a:buSzPts val="1800"/>
              <a:buNone/>
              <a:defRPr/>
            </a:lvl7pPr>
            <a:lvl8pPr lvl="7" algn="l">
              <a:lnSpc>
                <a:spcPct val="90000"/>
              </a:lnSpc>
              <a:spcBef>
                <a:spcPts val="0"/>
              </a:spcBef>
              <a:spcAft>
                <a:spcPts val="0"/>
              </a:spcAft>
              <a:buClr>
                <a:srgbClr val="5C88A5"/>
              </a:buClr>
              <a:buSzPts val="1800"/>
              <a:buNone/>
              <a:defRPr/>
            </a:lvl8pPr>
            <a:lvl9pPr lvl="8" algn="l">
              <a:lnSpc>
                <a:spcPct val="90000"/>
              </a:lnSpc>
              <a:spcBef>
                <a:spcPts val="0"/>
              </a:spcBef>
              <a:spcAft>
                <a:spcPts val="0"/>
              </a:spcAft>
              <a:buClr>
                <a:srgbClr val="5C88A5"/>
              </a:buClr>
              <a:buSzPts val="1800"/>
              <a:buNone/>
              <a:defRPr/>
            </a:lvl9pPr>
          </a:lstStyle>
          <a:p/>
        </p:txBody>
      </p:sp>
      <p:sp>
        <p:nvSpPr>
          <p:cNvPr id="51" name="Google Shape;51;p31"/>
          <p:cNvSpPr txBox="1"/>
          <p:nvPr>
            <p:ph idx="1" type="body"/>
          </p:nvPr>
        </p:nvSpPr>
        <p:spPr>
          <a:xfrm>
            <a:off x="728663" y="1968500"/>
            <a:ext cx="3762375" cy="4032250"/>
          </a:xfrm>
          <a:prstGeom prst="rect">
            <a:avLst/>
          </a:prstGeom>
          <a:noFill/>
          <a:ln>
            <a:noFill/>
          </a:ln>
        </p:spPr>
        <p:txBody>
          <a:bodyPr anchorCtr="0" anchor="ctr" bIns="50800" lIns="50800" spcFirstLastPara="1" rIns="50800" wrap="square" tIns="50800">
            <a:normAutofit/>
          </a:bodyPr>
          <a:lstStyle>
            <a:lvl1pPr indent="-268605" lvl="0" marL="457200" algn="l">
              <a:lnSpc>
                <a:spcPct val="100000"/>
              </a:lnSpc>
              <a:spcBef>
                <a:spcPts val="1463"/>
              </a:spcBef>
              <a:spcAft>
                <a:spcPts val="0"/>
              </a:spcAft>
              <a:buClr>
                <a:srgbClr val="737373"/>
              </a:buClr>
              <a:buSzPts val="630"/>
              <a:buFont typeface="Helvetica Neue"/>
              <a:buChar char="•"/>
              <a:defRPr sz="1575"/>
            </a:lvl1pPr>
            <a:lvl2pPr indent="-268605" lvl="1" marL="914400" algn="l">
              <a:lnSpc>
                <a:spcPct val="100000"/>
              </a:lnSpc>
              <a:spcBef>
                <a:spcPts val="1463"/>
              </a:spcBef>
              <a:spcAft>
                <a:spcPts val="0"/>
              </a:spcAft>
              <a:buClr>
                <a:srgbClr val="737373"/>
              </a:buClr>
              <a:buSzPts val="630"/>
              <a:buFont typeface="Helvetica Neue"/>
              <a:buChar char="•"/>
              <a:defRPr sz="1575"/>
            </a:lvl2pPr>
            <a:lvl3pPr indent="-268605" lvl="2" marL="1371600" algn="l">
              <a:lnSpc>
                <a:spcPct val="100000"/>
              </a:lnSpc>
              <a:spcBef>
                <a:spcPts val="1463"/>
              </a:spcBef>
              <a:spcAft>
                <a:spcPts val="0"/>
              </a:spcAft>
              <a:buClr>
                <a:srgbClr val="737373"/>
              </a:buClr>
              <a:buSzPts val="630"/>
              <a:buFont typeface="Helvetica Neue"/>
              <a:buChar char="•"/>
              <a:defRPr sz="1575"/>
            </a:lvl3pPr>
            <a:lvl4pPr indent="-268605" lvl="3" marL="1828800" algn="l">
              <a:lnSpc>
                <a:spcPct val="100000"/>
              </a:lnSpc>
              <a:spcBef>
                <a:spcPts val="1463"/>
              </a:spcBef>
              <a:spcAft>
                <a:spcPts val="0"/>
              </a:spcAft>
              <a:buClr>
                <a:srgbClr val="737373"/>
              </a:buClr>
              <a:buSzPts val="630"/>
              <a:buFont typeface="Helvetica Neue"/>
              <a:buChar char="•"/>
              <a:defRPr sz="1575"/>
            </a:lvl4pPr>
            <a:lvl5pPr indent="-268604" lvl="4" marL="2286000" algn="l">
              <a:lnSpc>
                <a:spcPct val="100000"/>
              </a:lnSpc>
              <a:spcBef>
                <a:spcPts val="1463"/>
              </a:spcBef>
              <a:spcAft>
                <a:spcPts val="0"/>
              </a:spcAft>
              <a:buClr>
                <a:srgbClr val="737373"/>
              </a:buClr>
              <a:buSzPts val="630"/>
              <a:buFont typeface="Helvetica Neue"/>
              <a:buChar char="•"/>
              <a:defRPr sz="1575"/>
            </a:lvl5pPr>
            <a:lvl6pPr indent="-274320" lvl="5" marL="2743200" algn="l">
              <a:lnSpc>
                <a:spcPct val="100000"/>
              </a:lnSpc>
              <a:spcBef>
                <a:spcPts val="1688"/>
              </a:spcBef>
              <a:spcAft>
                <a:spcPts val="0"/>
              </a:spcAft>
              <a:buClr>
                <a:srgbClr val="737373"/>
              </a:buClr>
              <a:buSzPts val="720"/>
              <a:buChar char="•"/>
              <a:defRPr/>
            </a:lvl6pPr>
            <a:lvl7pPr indent="-274320" lvl="6" marL="3200400" algn="l">
              <a:lnSpc>
                <a:spcPct val="100000"/>
              </a:lnSpc>
              <a:spcBef>
                <a:spcPts val="1688"/>
              </a:spcBef>
              <a:spcAft>
                <a:spcPts val="0"/>
              </a:spcAft>
              <a:buClr>
                <a:srgbClr val="737373"/>
              </a:buClr>
              <a:buSzPts val="720"/>
              <a:buChar char="•"/>
              <a:defRPr/>
            </a:lvl7pPr>
            <a:lvl8pPr indent="-274320" lvl="7" marL="3657600" algn="l">
              <a:lnSpc>
                <a:spcPct val="100000"/>
              </a:lnSpc>
              <a:spcBef>
                <a:spcPts val="1688"/>
              </a:spcBef>
              <a:spcAft>
                <a:spcPts val="0"/>
              </a:spcAft>
              <a:buClr>
                <a:srgbClr val="737373"/>
              </a:buClr>
              <a:buSzPts val="720"/>
              <a:buChar char="•"/>
              <a:defRPr/>
            </a:lvl8pPr>
            <a:lvl9pPr indent="-274320" lvl="8" marL="4114800" algn="l">
              <a:lnSpc>
                <a:spcPct val="100000"/>
              </a:lnSpc>
              <a:spcBef>
                <a:spcPts val="1688"/>
              </a:spcBef>
              <a:spcAft>
                <a:spcPts val="0"/>
              </a:spcAft>
              <a:buClr>
                <a:srgbClr val="737373"/>
              </a:buClr>
              <a:buSzPts val="720"/>
              <a:buChar char="•"/>
              <a:defRPr/>
            </a:lvl9pPr>
          </a:lstStyle>
          <a:p/>
        </p:txBody>
      </p:sp>
      <p:sp>
        <p:nvSpPr>
          <p:cNvPr id="52" name="Google Shape;52;p31"/>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1pPr>
            <a:lvl2pPr indent="0" lvl="1"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2pPr>
            <a:lvl3pPr indent="0" lvl="2"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3pPr>
            <a:lvl4pPr indent="0" lvl="3"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4pPr>
            <a:lvl5pPr indent="0" lvl="4"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5pPr>
            <a:lvl6pPr indent="0" lvl="5"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6pPr>
            <a:lvl7pPr indent="0" lvl="6"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7pPr>
            <a:lvl8pPr indent="0" lvl="7"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8pPr>
            <a:lvl9pPr indent="0" lvl="8" marL="0" algn="l">
              <a:lnSpc>
                <a:spcPct val="100000"/>
              </a:lnSpc>
              <a:spcBef>
                <a:spcPts val="0"/>
              </a:spcBef>
              <a:spcAft>
                <a:spcPts val="0"/>
              </a:spcAft>
              <a:buClr>
                <a:srgbClr val="5C88A5"/>
              </a:buClr>
              <a:buSzPts val="675"/>
              <a:buFont typeface="Helvetica Neue"/>
              <a:buNone/>
              <a:defRPr sz="675">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4.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457200" y="274638"/>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28"/>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28"/>
          <p:cNvSpPr txBox="1"/>
          <p:nvPr>
            <p:ph idx="12" type="sldNum"/>
          </p:nvPr>
        </p:nvSpPr>
        <p:spPr>
          <a:xfrm>
            <a:off x="8428178" y="6414761"/>
            <a:ext cx="258623" cy="248303"/>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30"/>
          <p:cNvSpPr/>
          <p:nvPr/>
        </p:nvSpPr>
        <p:spPr>
          <a:xfrm>
            <a:off x="195263" y="196850"/>
            <a:ext cx="8753475" cy="6483350"/>
          </a:xfrm>
          <a:prstGeom prst="rect">
            <a:avLst/>
          </a:prstGeom>
          <a:noFill/>
          <a:ln cap="flat" cmpd="sng" w="25400">
            <a:solidFill>
              <a:srgbClr val="83827D"/>
            </a:solidFill>
            <a:prstDash val="solid"/>
            <a:miter lim="400000"/>
            <a:headEnd len="sm" w="sm" type="none"/>
            <a:tailEnd len="sm" w="sm" type="none"/>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675"/>
              <a:buFont typeface="Helvetica Neue Light"/>
              <a:buNone/>
            </a:pPr>
            <a:r>
              <a:t/>
            </a:r>
            <a:endParaRPr b="0" i="0" sz="675" u="none" cap="none" strike="noStrike">
              <a:solidFill>
                <a:srgbClr val="000000"/>
              </a:solidFill>
              <a:latin typeface="Helvetica Neue Light"/>
              <a:ea typeface="Helvetica Neue Light"/>
              <a:cs typeface="Helvetica Neue Light"/>
              <a:sym typeface="Helvetica Neue Light"/>
            </a:endParaRPr>
          </a:p>
        </p:txBody>
      </p:sp>
      <p:sp>
        <p:nvSpPr>
          <p:cNvPr id="45" name="Google Shape;45;p30"/>
          <p:cNvSpPr txBox="1"/>
          <p:nvPr>
            <p:ph idx="1" type="body"/>
          </p:nvPr>
        </p:nvSpPr>
        <p:spPr>
          <a:xfrm>
            <a:off x="728662" y="1035050"/>
            <a:ext cx="7691438" cy="4794250"/>
          </a:xfrm>
          <a:prstGeom prst="rect">
            <a:avLst/>
          </a:prstGeom>
          <a:noFill/>
          <a:ln>
            <a:noFill/>
          </a:ln>
        </p:spPr>
        <p:txBody>
          <a:bodyPr anchorCtr="0" anchor="ctr" bIns="50800" lIns="50800" spcFirstLastPara="1" rIns="50800" wrap="square" tIns="50800">
            <a:normAutofit/>
          </a:bodyPr>
          <a:lstStyle>
            <a:lvl1pPr indent="-276225" lvl="0" marL="4572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1pPr>
            <a:lvl2pPr indent="-276225" lvl="1" marL="9144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2pPr>
            <a:lvl3pPr indent="-276225" lvl="2" marL="13716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3pPr>
            <a:lvl4pPr indent="-276225" lvl="3" marL="18288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4pPr>
            <a:lvl5pPr indent="-276225" lvl="4" marL="22860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5pPr>
            <a:lvl6pPr indent="-276225" lvl="5" marL="27432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6pPr>
            <a:lvl7pPr indent="-276225" lvl="6" marL="32004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7pPr>
            <a:lvl8pPr indent="-276225" lvl="7" marL="36576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8pPr>
            <a:lvl9pPr indent="-276225" lvl="8" marL="4114800" marR="0" rtl="0" algn="l">
              <a:lnSpc>
                <a:spcPct val="100000"/>
              </a:lnSpc>
              <a:spcBef>
                <a:spcPts val="1688"/>
              </a:spcBef>
              <a:spcAft>
                <a:spcPts val="0"/>
              </a:spcAft>
              <a:buClr>
                <a:srgbClr val="737373"/>
              </a:buClr>
              <a:buSzPts val="750"/>
              <a:buFont typeface="Helvetica Neue"/>
              <a:buChar char="•"/>
              <a:defRPr b="0" i="0" sz="1875" u="none" cap="none" strike="noStrike">
                <a:solidFill>
                  <a:srgbClr val="737373"/>
                </a:solidFill>
                <a:latin typeface="Helvetica Neue"/>
                <a:ea typeface="Helvetica Neue"/>
                <a:cs typeface="Helvetica Neue"/>
                <a:sym typeface="Helvetica Neue"/>
              </a:defRPr>
            </a:lvl9pPr>
          </a:lstStyle>
          <a:p/>
        </p:txBody>
      </p:sp>
      <p:sp>
        <p:nvSpPr>
          <p:cNvPr id="46" name="Google Shape;46;p30"/>
          <p:cNvSpPr txBox="1"/>
          <p:nvPr>
            <p:ph type="title"/>
          </p:nvPr>
        </p:nvSpPr>
        <p:spPr>
          <a:xfrm>
            <a:off x="728662" y="190500"/>
            <a:ext cx="7691438" cy="1714500"/>
          </a:xfrm>
          <a:prstGeom prst="rect">
            <a:avLst/>
          </a:prstGeom>
          <a:noFill/>
          <a:ln>
            <a:noFill/>
          </a:ln>
        </p:spPr>
        <p:txBody>
          <a:bodyPr anchorCtr="0" anchor="ctr" bIns="50800" lIns="50800" spcFirstLastPara="1" rIns="50800" wrap="square" tIns="50800">
            <a:normAutofit/>
          </a:bodyPr>
          <a:lstStyle>
            <a:lvl1pPr lvl="0"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1pPr>
            <a:lvl2pPr lvl="1"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2pPr>
            <a:lvl3pPr lvl="2"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3pPr>
            <a:lvl4pPr lvl="3"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4pPr>
            <a:lvl5pPr lvl="4"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5pPr>
            <a:lvl6pPr lvl="5"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6pPr>
            <a:lvl7pPr lvl="6"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7pPr>
            <a:lvl8pPr lvl="7"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8pPr>
            <a:lvl9pPr lvl="8" marR="0" rtl="0" algn="l">
              <a:lnSpc>
                <a:spcPct val="90000"/>
              </a:lnSpc>
              <a:spcBef>
                <a:spcPts val="0"/>
              </a:spcBef>
              <a:spcAft>
                <a:spcPts val="0"/>
              </a:spcAft>
              <a:buClr>
                <a:srgbClr val="5C88A5"/>
              </a:buClr>
              <a:buSzPts val="3750"/>
              <a:buFont typeface="Helvetica Neue Light"/>
              <a:buNone/>
              <a:defRPr b="0" i="0" sz="3750" u="none" cap="none" strike="noStrike">
                <a:solidFill>
                  <a:srgbClr val="5C88A5"/>
                </a:solidFill>
                <a:latin typeface="Helvetica Neue Light"/>
                <a:ea typeface="Helvetica Neue Light"/>
                <a:cs typeface="Helvetica Neue Light"/>
                <a:sym typeface="Helvetica Neue Light"/>
              </a:defRPr>
            </a:lvl9pPr>
          </a:lstStyle>
          <a:p/>
        </p:txBody>
      </p:sp>
      <p:sp>
        <p:nvSpPr>
          <p:cNvPr id="47" name="Google Shape;47;p30"/>
          <p:cNvSpPr txBox="1"/>
          <p:nvPr>
            <p:ph idx="12" type="sldNum"/>
          </p:nvPr>
        </p:nvSpPr>
        <p:spPr>
          <a:xfrm>
            <a:off x="4507370" y="6665867"/>
            <a:ext cx="195566" cy="206467"/>
          </a:xfrm>
          <a:prstGeom prst="rect">
            <a:avLst/>
          </a:prstGeom>
          <a:noFill/>
          <a:ln>
            <a:noFill/>
          </a:ln>
        </p:spPr>
        <p:txBody>
          <a:bodyPr anchorCtr="0" anchor="ctr" bIns="50800" lIns="50800" spcFirstLastPara="1" rIns="50800" wrap="square" tIns="50800">
            <a:spAutoFit/>
          </a:bodyPr>
          <a:lstStyle>
            <a:lvl1pPr indent="0" lvl="0"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1pPr>
            <a:lvl2pPr indent="0" lvl="1"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2pPr>
            <a:lvl3pPr indent="0" lvl="2"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3pPr>
            <a:lvl4pPr indent="0" lvl="3"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4pPr>
            <a:lvl5pPr indent="0" lvl="4"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5pPr>
            <a:lvl6pPr indent="0" lvl="5"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6pPr>
            <a:lvl7pPr indent="0" lvl="6"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7pPr>
            <a:lvl8pPr indent="0" lvl="7"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8pPr>
            <a:lvl9pPr indent="0" lvl="8" marL="0" marR="0" rtl="0" algn="l">
              <a:lnSpc>
                <a:spcPct val="100000"/>
              </a:lnSpc>
              <a:spcBef>
                <a:spcPts val="0"/>
              </a:spcBef>
              <a:spcAft>
                <a:spcPts val="0"/>
              </a:spcAft>
              <a:buClr>
                <a:srgbClr val="5C88A5"/>
              </a:buClr>
              <a:buSzPts val="675"/>
              <a:buFont typeface="Helvetica Neue"/>
              <a:buNone/>
              <a:defRPr b="0" i="0" sz="675" u="none" cap="none" strike="noStrike">
                <a:solidFill>
                  <a:srgbClr val="5C88A5"/>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nvSpPr>
        <p:spPr>
          <a:xfrm>
            <a:off x="731518" y="1361997"/>
            <a:ext cx="7680964" cy="2387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Helvetica Neue"/>
              <a:buNone/>
            </a:pPr>
            <a:r>
              <a:rPr b="1" i="0" lang="en-US" sz="4400" u="none" cap="none" strike="noStrike">
                <a:solidFill>
                  <a:srgbClr val="000000"/>
                </a:solidFill>
                <a:latin typeface="Helvetica Neue"/>
                <a:ea typeface="Helvetica Neue"/>
                <a:cs typeface="Helvetica Neue"/>
                <a:sym typeface="Helvetica Neue"/>
              </a:rPr>
              <a:t>Majlis Ansārullāh</a:t>
            </a:r>
            <a:br>
              <a:rPr b="1" i="0" lang="en-US" sz="4400" u="none" cap="none" strike="noStrike">
                <a:solidFill>
                  <a:srgbClr val="000000"/>
                </a:solidFill>
                <a:latin typeface="Helvetica Neue"/>
                <a:ea typeface="Helvetica Neue"/>
                <a:cs typeface="Helvetica Neue"/>
                <a:sym typeface="Helvetica Neue"/>
              </a:rPr>
            </a:br>
            <a:r>
              <a:rPr b="1" i="0" lang="en-US" sz="4400" u="none" cap="none" strike="noStrike">
                <a:solidFill>
                  <a:srgbClr val="000000"/>
                </a:solidFill>
                <a:latin typeface="Helvetica Neue"/>
                <a:ea typeface="Helvetica Neue"/>
                <a:cs typeface="Helvetica Neue"/>
                <a:sym typeface="Helvetica Neue"/>
              </a:rPr>
              <a:t>Monthly Meeting</a:t>
            </a:r>
            <a:endParaRPr/>
          </a:p>
        </p:txBody>
      </p:sp>
      <p:sp>
        <p:nvSpPr>
          <p:cNvPr id="132" name="Google Shape;132;p1"/>
          <p:cNvSpPr txBox="1"/>
          <p:nvPr/>
        </p:nvSpPr>
        <p:spPr>
          <a:xfrm>
            <a:off x="1188718" y="3602038"/>
            <a:ext cx="6766564" cy="165576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200"/>
              <a:buFont typeface="Helvetica Neue"/>
              <a:buNone/>
            </a:pPr>
            <a:r>
              <a:rPr b="1" i="0" lang="en-US" sz="3200" u="none" cap="none" strike="noStrike">
                <a:solidFill>
                  <a:srgbClr val="000000"/>
                </a:solidFill>
                <a:latin typeface="Helvetica Neue"/>
                <a:ea typeface="Helvetica Neue"/>
                <a:cs typeface="Helvetica Neue"/>
                <a:sym typeface="Helvetica Neue"/>
              </a:rPr>
              <a:t>January 2021</a:t>
            </a:r>
            <a:endParaRPr/>
          </a:p>
        </p:txBody>
      </p:sp>
      <p:sp>
        <p:nvSpPr>
          <p:cNvPr id="133" name="Google Shape;133;p1"/>
          <p:cNvSpPr txBox="1"/>
          <p:nvPr/>
        </p:nvSpPr>
        <p:spPr>
          <a:xfrm>
            <a:off x="1454825" y="5278578"/>
            <a:ext cx="6234350" cy="523216"/>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b="0" l="0" r="0" t="0"/>
          <a:stretch/>
        </p:blipFill>
        <p:spPr>
          <a:xfrm>
            <a:off x="4789961" y="1899949"/>
            <a:ext cx="4354039" cy="2825540"/>
          </a:xfrm>
          <a:prstGeom prst="rect">
            <a:avLst/>
          </a:prstGeom>
          <a:noFill/>
          <a:ln>
            <a:noFill/>
          </a:ln>
        </p:spPr>
      </p:pic>
      <p:sp>
        <p:nvSpPr>
          <p:cNvPr id="204" name="Google Shape;204;p10"/>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205" name="Google Shape;205;p10"/>
          <p:cNvSpPr txBox="1"/>
          <p:nvPr/>
        </p:nvSpPr>
        <p:spPr>
          <a:xfrm>
            <a:off x="3355649" y="386958"/>
            <a:ext cx="414792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Friday Sermon Segment</a:t>
            </a:r>
            <a:endParaRPr b="1" i="0" sz="3200" u="none" cap="none" strike="noStrike">
              <a:solidFill>
                <a:srgbClr val="FFFFFF"/>
              </a:solidFill>
              <a:latin typeface="Calibri"/>
              <a:ea typeface="Calibri"/>
              <a:cs typeface="Calibri"/>
              <a:sym typeface="Calibri"/>
            </a:endParaRPr>
          </a:p>
        </p:txBody>
      </p:sp>
      <p:sp>
        <p:nvSpPr>
          <p:cNvPr id="206" name="Google Shape;206;p10"/>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7" name="Google Shape;207;p10"/>
          <p:cNvSpPr/>
          <p:nvPr/>
        </p:nvSpPr>
        <p:spPr>
          <a:xfrm>
            <a:off x="283613" y="1899949"/>
            <a:ext cx="4288387" cy="29546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Suggested Time = 20 mins</a:t>
            </a:r>
            <a:endParaRPr/>
          </a:p>
          <a:p>
            <a:pPr indent="0" lvl="0" marL="0" marR="0" rtl="0" algn="l">
              <a:lnSpc>
                <a:spcPct val="100000"/>
              </a:lnSpc>
              <a:spcBef>
                <a:spcPts val="0"/>
              </a:spcBef>
              <a:spcAft>
                <a:spcPts val="0"/>
              </a:spcAft>
              <a:buClr>
                <a:srgbClr val="000000"/>
              </a:buClr>
              <a:buSzPts val="2000"/>
              <a:buFont typeface="Calibri"/>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rgbClr val="000000"/>
                </a:solidFill>
                <a:latin typeface="Calibri"/>
                <a:ea typeface="Calibri"/>
                <a:cs typeface="Calibri"/>
                <a:sym typeface="Calibri"/>
              </a:rPr>
              <a:t>It contains the following items:</a:t>
            </a:r>
            <a:endParaRPr b="1" i="0" sz="2800" u="none" cap="none" strike="noStrike">
              <a:solidFill>
                <a:srgbClr val="000000"/>
              </a:solidFill>
              <a:latin typeface="Calibri"/>
              <a:ea typeface="Calibri"/>
              <a:cs typeface="Calibri"/>
              <a:sym typeface="Calibri"/>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Synopsis of Friday Sermon (2 slides)</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Scenario discussion and discussion questions (2 slides)</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Guidance from Sermon to close the discussion (1 slide)</a:t>
            </a:r>
            <a:endParaRPr/>
          </a:p>
          <a:p>
            <a:pPr indent="-514350" lvl="0" marL="514350" marR="0" rtl="0" algn="l">
              <a:lnSpc>
                <a:spcPct val="100000"/>
              </a:lnSpc>
              <a:spcBef>
                <a:spcPts val="0"/>
              </a:spcBef>
              <a:spcAft>
                <a:spcPts val="0"/>
              </a:spcAft>
              <a:buClr>
                <a:srgbClr val="000000"/>
              </a:buClr>
              <a:buSzPts val="1800"/>
              <a:buFont typeface="Helvetica Neue"/>
              <a:buAutoNum type="arabicPeriod"/>
            </a:pPr>
            <a:r>
              <a:rPr b="0" i="0" lang="en-US" sz="1800" u="none" cap="none" strike="noStrike">
                <a:solidFill>
                  <a:srgbClr val="000000"/>
                </a:solidFill>
                <a:latin typeface="Calibri"/>
                <a:ea typeface="Calibri"/>
                <a:cs typeface="Calibri"/>
                <a:sym typeface="Calibri"/>
              </a:rPr>
              <a:t>Take home message from the Sermon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type="title"/>
          </p:nvPr>
        </p:nvSpPr>
        <p:spPr>
          <a:xfrm>
            <a:off x="315686" y="1395866"/>
            <a:ext cx="8229601" cy="438444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4000"/>
              <a:buFont typeface="Helvetica Neue"/>
              <a:buNone/>
            </a:pPr>
            <a:r>
              <a:rPr lang="en-US" sz="4000"/>
              <a:t>Associating partners with Allah</a:t>
            </a:r>
            <a:br>
              <a:rPr lang="en-US"/>
            </a:br>
            <a:r>
              <a:rPr lang="en-US" sz="2500"/>
              <a:t>Concluding address Jalsa Salana UK: July 27, 2003</a:t>
            </a:r>
            <a:endParaRPr/>
          </a:p>
        </p:txBody>
      </p:sp>
      <p:sp>
        <p:nvSpPr>
          <p:cNvPr id="213" name="Google Shape;213;p11"/>
          <p:cNvSpPr txBox="1"/>
          <p:nvPr/>
        </p:nvSpPr>
        <p:spPr>
          <a:xfrm>
            <a:off x="3437929" y="353257"/>
            <a:ext cx="2557747"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Friday Sermon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12"/>
          <p:cNvPicPr preferRelativeResize="0"/>
          <p:nvPr/>
        </p:nvPicPr>
        <p:blipFill rotWithShape="1">
          <a:blip r:embed="rId3">
            <a:alphaModFix/>
          </a:blip>
          <a:srcRect b="0" l="0" r="0" t="0"/>
          <a:stretch/>
        </p:blipFill>
        <p:spPr>
          <a:xfrm>
            <a:off x="4303659" y="1465361"/>
            <a:ext cx="4347992" cy="1974029"/>
          </a:xfrm>
          <a:prstGeom prst="rect">
            <a:avLst/>
          </a:prstGeom>
          <a:noFill/>
          <a:ln>
            <a:noFill/>
          </a:ln>
        </p:spPr>
      </p:pic>
      <p:sp>
        <p:nvSpPr>
          <p:cNvPr id="219" name="Google Shape;219;p12"/>
          <p:cNvSpPr txBox="1"/>
          <p:nvPr>
            <p:ph type="title"/>
          </p:nvPr>
        </p:nvSpPr>
        <p:spPr>
          <a:xfrm>
            <a:off x="3811310" y="3307195"/>
            <a:ext cx="5332690" cy="255003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000000"/>
              </a:buClr>
              <a:buSzPts val="2400"/>
              <a:buFont typeface="Times"/>
              <a:buNone/>
            </a:pPr>
            <a:r>
              <a:rPr lang="en-US" sz="2400"/>
              <a:t>The initiate shall solemnly promise </a:t>
            </a:r>
            <a:br>
              <a:rPr lang="en-US" sz="2400"/>
            </a:br>
            <a:r>
              <a:rPr lang="en-US" sz="2400"/>
              <a:t>that he/she shall abstain from </a:t>
            </a:r>
            <a:r>
              <a:rPr i="0" lang="en-US" sz="2400"/>
              <a:t>shirk </a:t>
            </a:r>
            <a:br>
              <a:rPr i="0" lang="en-US" sz="2400"/>
            </a:br>
            <a:r>
              <a:rPr lang="en-US" sz="2400"/>
              <a:t>[associating any partner with God] </a:t>
            </a:r>
            <a:br>
              <a:rPr lang="en-US" sz="2400"/>
            </a:br>
            <a:r>
              <a:rPr lang="en-US" sz="2400"/>
              <a:t>right up to the day of his/her death. </a:t>
            </a:r>
            <a:endParaRPr i="0" sz="2400"/>
          </a:p>
        </p:txBody>
      </p:sp>
      <p:sp>
        <p:nvSpPr>
          <p:cNvPr id="220" name="Google Shape;220;p12"/>
          <p:cNvSpPr txBox="1"/>
          <p:nvPr/>
        </p:nvSpPr>
        <p:spPr>
          <a:xfrm>
            <a:off x="3423700" y="351326"/>
            <a:ext cx="3895883" cy="49704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First condition of Bai’at</a:t>
            </a:r>
            <a:endParaRPr b="0" i="0" sz="3200" u="none" cap="none" strike="noStrike">
              <a:solidFill>
                <a:srgbClr val="FFFFFF"/>
              </a:solidFill>
              <a:latin typeface="Calibri"/>
              <a:ea typeface="Calibri"/>
              <a:cs typeface="Calibri"/>
              <a:sym typeface="Calibri"/>
            </a:endParaRPr>
          </a:p>
        </p:txBody>
      </p:sp>
      <p:pic>
        <p:nvPicPr>
          <p:cNvPr id="221" name="Google Shape;221;p12"/>
          <p:cNvPicPr preferRelativeResize="0"/>
          <p:nvPr/>
        </p:nvPicPr>
        <p:blipFill rotWithShape="1">
          <a:blip r:embed="rId4">
            <a:alphaModFix/>
          </a:blip>
          <a:srcRect b="0" l="0" r="0" t="0"/>
          <a:stretch/>
        </p:blipFill>
        <p:spPr>
          <a:xfrm>
            <a:off x="323851" y="1420090"/>
            <a:ext cx="3619500" cy="403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nvSpPr>
        <p:spPr>
          <a:xfrm>
            <a:off x="3418994" y="364769"/>
            <a:ext cx="408861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Synopsis of the Sermon</a:t>
            </a:r>
            <a:endParaRPr/>
          </a:p>
        </p:txBody>
      </p:sp>
      <p:sp>
        <p:nvSpPr>
          <p:cNvPr id="227" name="Google Shape;227;p13"/>
          <p:cNvSpPr txBox="1"/>
          <p:nvPr/>
        </p:nvSpPr>
        <p:spPr>
          <a:xfrm>
            <a:off x="237699" y="1432794"/>
            <a:ext cx="8860582" cy="4626422"/>
          </a:xfrm>
          <a:prstGeom prst="rect">
            <a:avLst/>
          </a:prstGeom>
          <a:noFill/>
          <a:ln>
            <a:noFill/>
          </a:ln>
        </p:spPr>
        <p:txBody>
          <a:bodyPr anchorCtr="0" anchor="t" bIns="45700" lIns="45700" spcFirstLastPara="1" rIns="45700" wrap="square" tIns="45700">
            <a:normAutofit/>
          </a:bodyPr>
          <a:lstStyle/>
          <a:p>
            <a:pPr indent="-122174" lvl="0" marL="118710" marR="0" rtl="0" algn="l">
              <a:lnSpc>
                <a:spcPct val="90000"/>
              </a:lnSpc>
              <a:spcBef>
                <a:spcPts val="0"/>
              </a:spcBef>
              <a:spcAft>
                <a:spcPts val="0"/>
              </a:spcAft>
              <a:buClr>
                <a:srgbClr val="000000"/>
              </a:buClr>
              <a:buSzPts val="1924"/>
              <a:buFont typeface="Times"/>
              <a:buChar char="•"/>
            </a:pPr>
            <a:r>
              <a:rPr b="0" i="1" lang="en-US" sz="1924" u="none" cap="none" strike="noStrike">
                <a:solidFill>
                  <a:srgbClr val="000000"/>
                </a:solidFill>
                <a:latin typeface="Times"/>
                <a:ea typeface="Times"/>
                <a:cs typeface="Times"/>
                <a:sym typeface="Times"/>
              </a:rPr>
              <a:t>Shirk </a:t>
            </a:r>
            <a:r>
              <a:rPr b="0" i="0" lang="en-US" sz="1924" u="none" cap="none" strike="noStrike">
                <a:solidFill>
                  <a:srgbClr val="000000"/>
                </a:solidFill>
                <a:latin typeface="Times"/>
                <a:ea typeface="Times"/>
                <a:cs typeface="Times"/>
                <a:sym typeface="Times"/>
              </a:rPr>
              <a:t>here does not merely mean bowing before stones, etc.; rather, it is also </a:t>
            </a:r>
            <a:r>
              <a:rPr b="0" i="1" lang="en-US" sz="1924" u="none" cap="none" strike="noStrike">
                <a:solidFill>
                  <a:srgbClr val="000000"/>
                </a:solidFill>
                <a:latin typeface="Times"/>
                <a:ea typeface="Times"/>
                <a:cs typeface="Times"/>
                <a:sym typeface="Times"/>
              </a:rPr>
              <a:t>shirk </a:t>
            </a:r>
            <a:r>
              <a:rPr b="0" i="0" lang="en-US" sz="1924" u="none" cap="none" strike="noStrike">
                <a:solidFill>
                  <a:srgbClr val="000000"/>
                </a:solidFill>
                <a:latin typeface="Times"/>
                <a:ea typeface="Times"/>
                <a:cs typeface="Times"/>
                <a:sym typeface="Times"/>
              </a:rPr>
              <a:t>that you should depend entirely on worldly means and emphasize worldly idols. This is what </a:t>
            </a:r>
            <a:r>
              <a:rPr b="0" i="1" lang="en-US" sz="1924" u="none" cap="none" strike="noStrike">
                <a:solidFill>
                  <a:srgbClr val="000000"/>
                </a:solidFill>
                <a:latin typeface="Times"/>
                <a:ea typeface="Times"/>
                <a:cs typeface="Times"/>
                <a:sym typeface="Times"/>
              </a:rPr>
              <a:t>shirk </a:t>
            </a:r>
            <a:r>
              <a:rPr b="0" i="0" lang="en-US" sz="1924" u="none" cap="none" strike="noStrike">
                <a:solidFill>
                  <a:srgbClr val="000000"/>
                </a:solidFill>
                <a:latin typeface="Times"/>
                <a:ea typeface="Times"/>
                <a:cs typeface="Times"/>
                <a:sym typeface="Times"/>
              </a:rPr>
              <a:t>is. </a:t>
            </a:r>
            <a:endParaRPr/>
          </a:p>
          <a:p>
            <a:pPr indent="-128603" lvl="0" marL="128603" marR="0" rtl="0" algn="l">
              <a:lnSpc>
                <a:spcPct val="90000"/>
              </a:lnSpc>
              <a:spcBef>
                <a:spcPts val="800"/>
              </a:spcBef>
              <a:spcAft>
                <a:spcPts val="0"/>
              </a:spcAft>
              <a:buClr>
                <a:srgbClr val="000000"/>
              </a:buClr>
              <a:buSzPts val="1924"/>
              <a:buFont typeface="Times"/>
              <a:buChar char="•"/>
            </a:pPr>
            <a:r>
              <a:rPr b="0" i="0" lang="en-US" sz="1924" u="none" cap="none" strike="noStrike">
                <a:solidFill>
                  <a:srgbClr val="000000"/>
                </a:solidFill>
                <a:latin typeface="Times"/>
                <a:ea typeface="Times"/>
                <a:cs typeface="Times"/>
                <a:sym typeface="Times"/>
              </a:rPr>
              <a:t>Resorting to ostentation and following one’s desires are also forms of </a:t>
            </a:r>
            <a:r>
              <a:rPr b="0" i="1" lang="en-US" sz="1924" u="none" cap="none" strike="noStrike">
                <a:solidFill>
                  <a:srgbClr val="000000"/>
                </a:solidFill>
                <a:latin typeface="Times"/>
                <a:ea typeface="Times"/>
                <a:cs typeface="Times"/>
                <a:sym typeface="Times"/>
              </a:rPr>
              <a:t>shirk</a:t>
            </a:r>
            <a:r>
              <a:rPr b="0" i="0" lang="en-US" sz="1924" u="none" cap="none" strike="noStrike">
                <a:solidFill>
                  <a:srgbClr val="000000"/>
                </a:solidFill>
                <a:latin typeface="Times"/>
                <a:ea typeface="Times"/>
                <a:cs typeface="Times"/>
                <a:sym typeface="Times"/>
              </a:rPr>
              <a:t>. </a:t>
            </a:r>
            <a:endParaRPr/>
          </a:p>
          <a:p>
            <a:pPr indent="-122174" lvl="0" marL="118710" marR="0" rtl="0" algn="l">
              <a:lnSpc>
                <a:spcPct val="90000"/>
              </a:lnSpc>
              <a:spcBef>
                <a:spcPts val="800"/>
              </a:spcBef>
              <a:spcAft>
                <a:spcPts val="0"/>
              </a:spcAft>
              <a:buClr>
                <a:srgbClr val="000000"/>
              </a:buClr>
              <a:buSzPts val="1924"/>
              <a:buFont typeface="Times"/>
              <a:buChar char="•"/>
            </a:pPr>
            <a:r>
              <a:rPr b="0" i="0" lang="en-US" sz="1924" u="none" cap="none" strike="noStrike">
                <a:solidFill>
                  <a:srgbClr val="000000"/>
                </a:solidFill>
                <a:latin typeface="Times"/>
                <a:ea typeface="Times"/>
                <a:cs typeface="Times"/>
                <a:sym typeface="Times"/>
              </a:rPr>
              <a:t>To associate anyone in the name, action, or worship of Allah constitutes </a:t>
            </a:r>
            <a:r>
              <a:rPr b="0" i="1" lang="en-US" sz="1924" u="none" cap="none" strike="noStrike">
                <a:solidFill>
                  <a:srgbClr val="000000"/>
                </a:solidFill>
                <a:latin typeface="Times"/>
                <a:ea typeface="Times"/>
                <a:cs typeface="Times"/>
                <a:sym typeface="Times"/>
              </a:rPr>
              <a:t>shirk</a:t>
            </a:r>
            <a:r>
              <a:rPr b="0" i="0" lang="en-US" sz="1924" u="none" cap="none" strike="noStrike">
                <a:solidFill>
                  <a:srgbClr val="000000"/>
                </a:solidFill>
                <a:latin typeface="Times"/>
                <a:ea typeface="Times"/>
                <a:cs typeface="Times"/>
                <a:sym typeface="Times"/>
              </a:rPr>
              <a:t>, and to carry out all good deeds solely for the pleasure of Allah is called worship. </a:t>
            </a:r>
            <a:endParaRPr/>
          </a:p>
          <a:p>
            <a:pPr indent="-122174" lvl="0" marL="118710" marR="0" rtl="0" algn="l">
              <a:lnSpc>
                <a:spcPct val="90000"/>
              </a:lnSpc>
              <a:spcBef>
                <a:spcPts val="800"/>
              </a:spcBef>
              <a:spcAft>
                <a:spcPts val="0"/>
              </a:spcAft>
              <a:buClr>
                <a:srgbClr val="000000"/>
              </a:buClr>
              <a:buSzPts val="1924"/>
              <a:buFont typeface="Times"/>
              <a:buChar char="•"/>
            </a:pPr>
            <a:r>
              <a:rPr b="0" i="0" lang="en-US" sz="1924" u="none" cap="none" strike="noStrike">
                <a:solidFill>
                  <a:srgbClr val="000000"/>
                </a:solidFill>
                <a:latin typeface="Times"/>
                <a:ea typeface="Times"/>
                <a:cs typeface="Times"/>
                <a:sym typeface="Times"/>
              </a:rPr>
              <a:t>No Unity can be complete without the following three types of particularizations. First, there is the Unity of Being—that is, to conceive the whole universe as nonexistent in contrast with Him and to consider it mortal and lacking reality. Secondly, the Unity of Attributes—that is that </a:t>
            </a:r>
            <a:r>
              <a:rPr b="0" i="1" lang="en-US" sz="1924" u="none" cap="none" strike="noStrike">
                <a:solidFill>
                  <a:srgbClr val="000000"/>
                </a:solidFill>
                <a:latin typeface="Times"/>
                <a:ea typeface="Times"/>
                <a:cs typeface="Times"/>
                <a:sym typeface="Times"/>
              </a:rPr>
              <a:t>Rabubiyyat </a:t>
            </a:r>
            <a:r>
              <a:rPr b="0" i="0" lang="en-US" sz="1924" u="none" cap="none" strike="noStrike">
                <a:solidFill>
                  <a:srgbClr val="000000"/>
                </a:solidFill>
                <a:latin typeface="Times"/>
                <a:ea typeface="Times"/>
                <a:cs typeface="Times"/>
                <a:sym typeface="Times"/>
              </a:rPr>
              <a:t>[Lordship] and </a:t>
            </a:r>
            <a:r>
              <a:rPr b="0" i="1" lang="en-US" sz="1924" u="none" cap="none" strike="noStrike">
                <a:solidFill>
                  <a:srgbClr val="000000"/>
                </a:solidFill>
                <a:latin typeface="Times"/>
                <a:ea typeface="Times"/>
                <a:cs typeface="Times"/>
                <a:sym typeface="Times"/>
              </a:rPr>
              <a:t>Uluhiyyat </a:t>
            </a:r>
            <a:r>
              <a:rPr b="0" i="0" lang="en-US" sz="1924" u="none" cap="none" strike="noStrike">
                <a:solidFill>
                  <a:srgbClr val="000000"/>
                </a:solidFill>
                <a:latin typeface="Times"/>
                <a:ea typeface="Times"/>
                <a:cs typeface="Times"/>
                <a:sym typeface="Times"/>
              </a:rPr>
              <a:t>[Godhead] are confined to His Being and that all others who appear as sustainers or benefactors are only a part of the system set up by His hand. Thirdly, the Unity of love, sincerity and devotion—that is, not to consider anyone as an associate of God in the matter of love and worship and to be entirely lost in Him.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4"/>
          <p:cNvSpPr txBox="1"/>
          <p:nvPr/>
        </p:nvSpPr>
        <p:spPr>
          <a:xfrm>
            <a:off x="3415343" y="335524"/>
            <a:ext cx="352275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Discussion Scenario </a:t>
            </a:r>
            <a:endParaRPr/>
          </a:p>
        </p:txBody>
      </p:sp>
      <p:sp>
        <p:nvSpPr>
          <p:cNvPr id="233" name="Google Shape;233;p14"/>
          <p:cNvSpPr txBox="1"/>
          <p:nvPr/>
        </p:nvSpPr>
        <p:spPr>
          <a:xfrm>
            <a:off x="127340" y="1997841"/>
            <a:ext cx="4966029" cy="2862318"/>
          </a:xfrm>
          <a:prstGeom prst="rect">
            <a:avLst/>
          </a:prstGeom>
          <a:noFill/>
          <a:ln>
            <a:noFill/>
          </a:ln>
        </p:spPr>
        <p:txBody>
          <a:bodyPr anchorCtr="0" anchor="t" bIns="45700" lIns="45700" spcFirstLastPara="1" rIns="45700" wrap="square" tIns="45700">
            <a:spAutoFit/>
          </a:bodyPr>
          <a:lstStyle/>
          <a:p>
            <a:pPr indent="0" lvl="0" marL="0" marR="0" rtl="0" algn="just">
              <a:lnSpc>
                <a:spcPct val="9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 Nasir’s son comes home from school sick. The Nasir was very concerned and got upset at his wife. He tells her that he is sure that the soup she made last night caused the illness. He tells his son to make sure that he drinks plenty of fluids and gets some rest. The Nasir advises him to go to the doctor in the morning. He gives him a hug and tells him that “if you act smart and use common sense you don’t get sick”.</a:t>
            </a:r>
            <a:endParaRPr/>
          </a:p>
        </p:txBody>
      </p:sp>
      <p:pic>
        <p:nvPicPr>
          <p:cNvPr id="234" name="Google Shape;234;p14"/>
          <p:cNvPicPr preferRelativeResize="0"/>
          <p:nvPr/>
        </p:nvPicPr>
        <p:blipFill rotWithShape="1">
          <a:blip r:embed="rId3">
            <a:alphaModFix/>
          </a:blip>
          <a:srcRect b="0" l="0" r="0" t="0"/>
          <a:stretch/>
        </p:blipFill>
        <p:spPr>
          <a:xfrm>
            <a:off x="5476443" y="1997841"/>
            <a:ext cx="2923309" cy="26260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nvSpPr>
        <p:spPr>
          <a:xfrm>
            <a:off x="3340770" y="360569"/>
            <a:ext cx="187486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Discussion</a:t>
            </a:r>
            <a:endParaRPr/>
          </a:p>
        </p:txBody>
      </p:sp>
      <p:sp>
        <p:nvSpPr>
          <p:cNvPr id="240" name="Google Shape;240;p15"/>
          <p:cNvSpPr txBox="1"/>
          <p:nvPr/>
        </p:nvSpPr>
        <p:spPr>
          <a:xfrm>
            <a:off x="522238" y="2285026"/>
            <a:ext cx="8373751" cy="2937511"/>
          </a:xfrm>
          <a:prstGeom prst="rect">
            <a:avLst/>
          </a:prstGeom>
          <a:noFill/>
          <a:ln>
            <a:noFill/>
          </a:ln>
        </p:spPr>
        <p:txBody>
          <a:bodyPr anchorCtr="0" anchor="t" bIns="45700" lIns="45700" spcFirstLastPara="1" rIns="45700" wrap="square" tIns="45700">
            <a:normAutofit/>
          </a:bodyPr>
          <a:lstStyle/>
          <a:p>
            <a:pPr indent="-359663" lvl="0" marL="359663" marR="0" rtl="0" algn="l">
              <a:lnSpc>
                <a:spcPct val="80000"/>
              </a:lnSpc>
              <a:spcBef>
                <a:spcPts val="0"/>
              </a:spcBef>
              <a:spcAft>
                <a:spcPts val="0"/>
              </a:spcAft>
              <a:buClr>
                <a:srgbClr val="000000"/>
              </a:buClr>
              <a:buSzPts val="3483"/>
              <a:buFont typeface="Helvetica Neue"/>
              <a:buChar char="•"/>
            </a:pPr>
            <a:r>
              <a:rPr b="0" i="0" lang="en-US" sz="2832" u="none" cap="none" strike="noStrike">
                <a:solidFill>
                  <a:srgbClr val="000000"/>
                </a:solidFill>
                <a:latin typeface="Helvetica Neue"/>
                <a:ea typeface="Helvetica Neue"/>
                <a:cs typeface="Helvetica Neue"/>
                <a:sym typeface="Helvetica Neue"/>
              </a:rPr>
              <a:t>Was the Nasir’s approach appropriate?</a:t>
            </a:r>
            <a:endParaRPr/>
          </a:p>
          <a:p>
            <a:pPr indent="-359663" lvl="0" marL="359663" marR="0" rtl="0" algn="l">
              <a:lnSpc>
                <a:spcPct val="80000"/>
              </a:lnSpc>
              <a:spcBef>
                <a:spcPts val="2600"/>
              </a:spcBef>
              <a:spcAft>
                <a:spcPts val="0"/>
              </a:spcAft>
              <a:buClr>
                <a:srgbClr val="000000"/>
              </a:buClr>
              <a:buSzPts val="3483"/>
              <a:buFont typeface="Helvetica Neue"/>
              <a:buChar char="•"/>
            </a:pPr>
            <a:r>
              <a:rPr b="0" i="0" lang="en-US" sz="2832" u="none" cap="none" strike="noStrike">
                <a:solidFill>
                  <a:srgbClr val="000000"/>
                </a:solidFill>
                <a:latin typeface="Helvetica Neue"/>
                <a:ea typeface="Helvetica Neue"/>
                <a:cs typeface="Helvetica Neue"/>
                <a:sym typeface="Helvetica Neue"/>
              </a:rPr>
              <a:t>Was he justified in blaming the soup?</a:t>
            </a:r>
            <a:endParaRPr/>
          </a:p>
          <a:p>
            <a:pPr indent="-359663" lvl="0" marL="359663" marR="0" rtl="0" algn="l">
              <a:lnSpc>
                <a:spcPct val="80000"/>
              </a:lnSpc>
              <a:spcBef>
                <a:spcPts val="2600"/>
              </a:spcBef>
              <a:spcAft>
                <a:spcPts val="0"/>
              </a:spcAft>
              <a:buClr>
                <a:srgbClr val="000000"/>
              </a:buClr>
              <a:buSzPts val="3483"/>
              <a:buFont typeface="Helvetica Neue"/>
              <a:buChar char="•"/>
            </a:pPr>
            <a:r>
              <a:rPr b="0" i="0" lang="en-US" sz="2832" u="none" cap="none" strike="noStrike">
                <a:solidFill>
                  <a:srgbClr val="000000"/>
                </a:solidFill>
                <a:latin typeface="Helvetica Neue"/>
                <a:ea typeface="Helvetica Neue"/>
                <a:cs typeface="Helvetica Neue"/>
                <a:sym typeface="Helvetica Neue"/>
              </a:rPr>
              <a:t>Was there anything wrong with Nasir’s message to his son?</a:t>
            </a:r>
            <a:endParaRPr b="0" i="0" sz="1800" u="none" cap="none" strike="noStrike">
              <a:solidFill>
                <a:srgbClr val="000000"/>
              </a:solidFill>
              <a:latin typeface="Calibri"/>
              <a:ea typeface="Calibri"/>
              <a:cs typeface="Calibri"/>
              <a:sym typeface="Calibri"/>
            </a:endParaRPr>
          </a:p>
          <a:p>
            <a:pPr indent="-359663" lvl="0" marL="359663" marR="0" rtl="0" algn="l">
              <a:lnSpc>
                <a:spcPct val="80000"/>
              </a:lnSpc>
              <a:spcBef>
                <a:spcPts val="2600"/>
              </a:spcBef>
              <a:spcAft>
                <a:spcPts val="0"/>
              </a:spcAft>
              <a:buClr>
                <a:srgbClr val="000000"/>
              </a:buClr>
              <a:buSzPts val="3483"/>
              <a:buFont typeface="Helvetica Neue"/>
              <a:buChar char="•"/>
            </a:pPr>
            <a:r>
              <a:rPr b="0" i="0" lang="en-US" sz="2832" u="none" cap="none" strike="noStrike">
                <a:solidFill>
                  <a:srgbClr val="000000"/>
                </a:solidFill>
                <a:latin typeface="Helvetica Neue"/>
                <a:ea typeface="Helvetica Neue"/>
                <a:cs typeface="Helvetica Neue"/>
                <a:sym typeface="Helvetica Neue"/>
              </a:rPr>
              <a:t>How would you have handled the situation?</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6"/>
          <p:cNvSpPr txBox="1"/>
          <p:nvPr/>
        </p:nvSpPr>
        <p:spPr>
          <a:xfrm>
            <a:off x="3353419" y="334353"/>
            <a:ext cx="4692947"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Guidance from the Sermon</a:t>
            </a:r>
            <a:endParaRPr/>
          </a:p>
        </p:txBody>
      </p:sp>
      <p:sp>
        <p:nvSpPr>
          <p:cNvPr id="246" name="Google Shape;246;p16"/>
          <p:cNvSpPr txBox="1"/>
          <p:nvPr/>
        </p:nvSpPr>
        <p:spPr>
          <a:xfrm>
            <a:off x="214206" y="5234647"/>
            <a:ext cx="8691970" cy="83099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Helvetica Neue"/>
              <a:buNone/>
            </a:pPr>
            <a:r>
              <a:rPr b="1" i="0" lang="en-US" sz="1600" u="none" cap="none" strike="noStrike">
                <a:solidFill>
                  <a:srgbClr val="000000"/>
                </a:solidFill>
                <a:latin typeface="Helvetica Neue"/>
                <a:ea typeface="Helvetica Neue"/>
                <a:cs typeface="Helvetica Neue"/>
                <a:sym typeface="Helvetica Neue"/>
              </a:rPr>
              <a:t>In our opinion, </a:t>
            </a:r>
            <a:r>
              <a:rPr b="0" i="0" lang="en-US" sz="1600" u="none" cap="none" strike="noStrike">
                <a:solidFill>
                  <a:srgbClr val="000000"/>
                </a:solidFill>
                <a:latin typeface="Helvetica Neue"/>
                <a:ea typeface="Helvetica Neue"/>
                <a:cs typeface="Helvetica Neue"/>
                <a:sym typeface="Helvetica Neue"/>
              </a:rPr>
              <a:t>we must, always, remember Allah the Almighty. We are encouraged to use resources but rely primarily on Allah. In this scenario, the father was not able to teach his son properly about trust in Allah the Almighty </a:t>
            </a:r>
            <a:endParaRPr/>
          </a:p>
        </p:txBody>
      </p:sp>
      <p:sp>
        <p:nvSpPr>
          <p:cNvPr id="247" name="Google Shape;247;p16"/>
          <p:cNvSpPr txBox="1"/>
          <p:nvPr/>
        </p:nvSpPr>
        <p:spPr>
          <a:xfrm>
            <a:off x="105666" y="1322666"/>
            <a:ext cx="8909050" cy="370357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The Promised Messiah </a:t>
            </a:r>
            <a:r>
              <a:rPr b="0" i="0" lang="en-US" sz="1600" u="none" cap="none" strike="noStrike">
                <a:solidFill>
                  <a:schemeClr val="dk1"/>
                </a:solidFill>
                <a:latin typeface="Helvetica Neue"/>
                <a:ea typeface="Helvetica Neue"/>
                <a:cs typeface="Helvetica Neue"/>
                <a:sym typeface="Helvetica Neue"/>
              </a:rPr>
              <a:t>(as) </a:t>
            </a:r>
            <a:r>
              <a:rPr b="0" i="0" lang="en-US" sz="2000" u="none" cap="none" strike="noStrike">
                <a:solidFill>
                  <a:schemeClr val="dk1"/>
                </a:solidFill>
                <a:latin typeface="Helvetica Neue"/>
                <a:ea typeface="Helvetica Neue"/>
                <a:cs typeface="Helvetica Neue"/>
                <a:sym typeface="Helvetica Neue"/>
              </a:rPr>
              <a:t>says:</a:t>
            </a:r>
            <a:endParaRPr/>
          </a:p>
          <a:p>
            <a:pPr indent="0" lvl="0" marL="0" marR="0" rtl="0" algn="l">
              <a:lnSpc>
                <a:spcPct val="10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Tauhid [Unity of God] does not simply mean that you say lailaha illAllah with</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your tongue but then hide hundreds of idols in your heart. Anyone who gives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reverence to his own plans, mischief or clever designs as he should revere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Helvetica Neue"/>
              <a:buNone/>
            </a:pPr>
            <a:r>
              <a:rPr b="0" i="0" lang="en-US" sz="2000" u="none" cap="none" strike="noStrike">
                <a:solidFill>
                  <a:schemeClr val="dk1"/>
                </a:solidFill>
                <a:latin typeface="Helvetica Neue"/>
                <a:ea typeface="Helvetica Neue"/>
                <a:cs typeface="Helvetica Neue"/>
                <a:sym typeface="Helvetica Neue"/>
              </a:rPr>
              <a:t>God, or depends upon another person as one should depend upon God alone or reveres his own ego as he should revere God alone, in all such conditions he is an idol-worshipper in the sight of Allah. Idols are not merely those that are made of gold, silver, copper or stones. Rather, everything, every statement, or every deed, which is revered in a manner that befits Almighty Allah alone, is an idol in the sight of Allah....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5E5E5E"/>
              </a:buClr>
              <a:buSzPts val="2000"/>
              <a:buFont typeface="Helvetica Neue"/>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Helvetica Neue"/>
              <a:buNone/>
            </a:pPr>
            <a:r>
              <a:rPr b="0" i="0" lang="en-US" sz="1400" u="none" cap="none" strike="noStrike">
                <a:solidFill>
                  <a:schemeClr val="dk1"/>
                </a:solidFill>
                <a:latin typeface="Helvetica Neue"/>
                <a:ea typeface="Helvetica Neue"/>
                <a:cs typeface="Helvetica Neue"/>
                <a:sym typeface="Helvetica Neue"/>
              </a:rPr>
              <a:t>(Siraj-ud-Din ‘Isa’i ke Char Swalon ka Jawab, Ruhani Khaza’in, vol. 12, pp. 349–350)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7"/>
          <p:cNvSpPr txBox="1"/>
          <p:nvPr/>
        </p:nvSpPr>
        <p:spPr>
          <a:xfrm>
            <a:off x="3403157" y="413549"/>
            <a:ext cx="4088616"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Take "home" message?</a:t>
            </a:r>
            <a:endParaRPr/>
          </a:p>
        </p:txBody>
      </p:sp>
      <p:sp>
        <p:nvSpPr>
          <p:cNvPr id="253" name="Google Shape;253;p17"/>
          <p:cNvSpPr txBox="1"/>
          <p:nvPr/>
        </p:nvSpPr>
        <p:spPr>
          <a:xfrm>
            <a:off x="431483" y="1389177"/>
            <a:ext cx="8127046" cy="243143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Pick one of the following topics from this Friday sermon to discuss with children/family during casual discussion:</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What is shirk?</a:t>
            </a:r>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What are different types of shirk and evaluate if you or your family may be inadvertently involved in them?</a:t>
            </a:r>
            <a:endParaRPr/>
          </a:p>
          <a:p>
            <a:pPr indent="-342900" lvl="1" marL="8001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Calibri"/>
                <a:ea typeface="Calibri"/>
                <a:cs typeface="Calibri"/>
                <a:sym typeface="Calibri"/>
              </a:rPr>
              <a:t>How would you and your family eliminate any type of shirk?</a:t>
            </a:r>
            <a:endParaRPr/>
          </a:p>
        </p:txBody>
      </p:sp>
      <p:sp>
        <p:nvSpPr>
          <p:cNvPr id="254" name="Google Shape;254;p17"/>
          <p:cNvSpPr txBox="1"/>
          <p:nvPr/>
        </p:nvSpPr>
        <p:spPr>
          <a:xfrm>
            <a:off x="482695" y="4828726"/>
            <a:ext cx="8024622" cy="1005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1" i="0" lang="en-US" sz="2000" u="none" cap="none" strike="noStrike">
                <a:solidFill>
                  <a:srgbClr val="FF0000"/>
                </a:solidFill>
                <a:latin typeface="Helvetica Neue"/>
                <a:ea typeface="Helvetica Neue"/>
                <a:cs typeface="Helvetica Neue"/>
                <a:sym typeface="Helvetica Neue"/>
              </a:rPr>
              <a:t>Tips to engage youth in conversation: </a:t>
            </a:r>
            <a:r>
              <a:rPr b="1" i="0" lang="en-US" sz="2000" u="none" cap="none" strike="noStrike">
                <a:solidFill>
                  <a:srgbClr val="000000"/>
                </a:solidFill>
                <a:latin typeface="Helvetica Neue"/>
                <a:ea typeface="Helvetica Neue"/>
                <a:cs typeface="Helvetica Neue"/>
                <a:sym typeface="Helvetica Neue"/>
              </a:rPr>
              <a:t>(1) Give them more talking time, and (2) use examples from Huzur’s </a:t>
            </a:r>
            <a:r>
              <a:rPr b="1" i="0" lang="en-US" sz="1700" u="none" cap="none" strike="noStrike">
                <a:solidFill>
                  <a:srgbClr val="000000"/>
                </a:solidFill>
                <a:latin typeface="Helvetica Neue"/>
                <a:ea typeface="Helvetica Neue"/>
                <a:cs typeface="Helvetica Neue"/>
                <a:sym typeface="Helvetica Neue"/>
              </a:rPr>
              <a:t>(may Allah be his helper)</a:t>
            </a:r>
            <a:r>
              <a:rPr b="1" i="0" lang="en-US" sz="2000" u="none" cap="none" strike="noStrike">
                <a:solidFill>
                  <a:srgbClr val="000000"/>
                </a:solidFill>
                <a:latin typeface="Helvetica Neue"/>
                <a:ea typeface="Helvetica Neue"/>
                <a:cs typeface="Helvetica Neue"/>
                <a:sym typeface="Helvetica Neue"/>
              </a:rPr>
              <a:t> sermon to make a point.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8"/>
          <p:cNvSpPr/>
          <p:nvPr/>
        </p:nvSpPr>
        <p:spPr>
          <a:xfrm>
            <a:off x="4312475" y="2230582"/>
            <a:ext cx="4555915" cy="3172691"/>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0" name="Google Shape;260;p18"/>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261" name="Google Shape;261;p18"/>
          <p:cNvSpPr txBox="1"/>
          <p:nvPr/>
        </p:nvSpPr>
        <p:spPr>
          <a:xfrm>
            <a:off x="3483427" y="369950"/>
            <a:ext cx="5562603" cy="1077214"/>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Mental and Physical health Segment</a:t>
            </a:r>
            <a:endParaRPr b="1" i="0" sz="3200" u="none" cap="none" strike="noStrike">
              <a:solidFill>
                <a:srgbClr val="FFFFFF"/>
              </a:solidFill>
              <a:latin typeface="Calibri"/>
              <a:ea typeface="Calibri"/>
              <a:cs typeface="Calibri"/>
              <a:sym typeface="Calibri"/>
            </a:endParaRPr>
          </a:p>
        </p:txBody>
      </p:sp>
      <p:sp>
        <p:nvSpPr>
          <p:cNvPr id="262" name="Google Shape;262;p18"/>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63" name="Google Shape;263;p18"/>
          <p:cNvSpPr/>
          <p:nvPr/>
        </p:nvSpPr>
        <p:spPr>
          <a:xfrm>
            <a:off x="438018" y="2102236"/>
            <a:ext cx="3942493" cy="37856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Suggested Time = 15 mins</a:t>
            </a:r>
            <a:endParaRPr/>
          </a:p>
          <a:p>
            <a:pPr indent="0" lvl="0" marL="0" marR="0" rtl="0" algn="l">
              <a:lnSpc>
                <a:spcPct val="100000"/>
              </a:lnSpc>
              <a:spcBef>
                <a:spcPts val="0"/>
              </a:spcBef>
              <a:spcAft>
                <a:spcPts val="0"/>
              </a:spcAft>
              <a:buClr>
                <a:srgbClr val="000000"/>
              </a:buClr>
              <a:buSzPts val="2400"/>
              <a:buFont typeface="Calibri"/>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It contains questions of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general knowledge and/or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religious knowledge </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followed by their answers.</a:t>
            </a:r>
            <a:endParaRPr/>
          </a:p>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A thought-provoking video and a physical health segment</a:t>
            </a:r>
            <a:endParaRPr/>
          </a:p>
          <a:p>
            <a:pPr indent="0" lvl="0" marL="0" marR="0" rtl="0" algn="l">
              <a:lnSpc>
                <a:spcPct val="100000"/>
              </a:lnSpc>
              <a:spcBef>
                <a:spcPts val="0"/>
              </a:spcBef>
              <a:spcAft>
                <a:spcPts val="0"/>
              </a:spcAft>
              <a:buClr>
                <a:srgbClr val="000000"/>
              </a:buClr>
              <a:buSzPts val="2400"/>
              <a:buFont typeface="Calibri"/>
              <a:buNone/>
            </a:pPr>
            <a:r>
              <a:t/>
            </a:r>
            <a:endParaRPr b="1" i="0" sz="2400" u="none" cap="none" strike="noStrike">
              <a:solidFill>
                <a:srgbClr val="000000"/>
              </a:solidFill>
              <a:latin typeface="Calibri"/>
              <a:ea typeface="Calibri"/>
              <a:cs typeface="Calibri"/>
              <a:sym typeface="Calibri"/>
            </a:endParaRPr>
          </a:p>
        </p:txBody>
      </p:sp>
      <p:pic>
        <p:nvPicPr>
          <p:cNvPr id="264" name="Google Shape;264;p18"/>
          <p:cNvPicPr preferRelativeResize="0"/>
          <p:nvPr/>
        </p:nvPicPr>
        <p:blipFill rotWithShape="1">
          <a:blip r:embed="rId3">
            <a:alphaModFix/>
          </a:blip>
          <a:srcRect b="0" l="0" r="0" t="0"/>
          <a:stretch/>
        </p:blipFill>
        <p:spPr>
          <a:xfrm>
            <a:off x="4278457" y="1986337"/>
            <a:ext cx="4555915" cy="34169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9"/>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270" name="Google Shape;270;p19"/>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271" name="Google Shape;271;p19"/>
          <p:cNvSpPr txBox="1"/>
          <p:nvPr/>
        </p:nvSpPr>
        <p:spPr>
          <a:xfrm>
            <a:off x="3483428" y="342606"/>
            <a:ext cx="264110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Mental Health </a:t>
            </a:r>
            <a:endParaRPr b="1" i="0" sz="3200" u="none" cap="none" strike="noStrike">
              <a:solidFill>
                <a:srgbClr val="FFFFFF"/>
              </a:solidFill>
              <a:latin typeface="Calibri"/>
              <a:ea typeface="Calibri"/>
              <a:cs typeface="Calibri"/>
              <a:sym typeface="Calibri"/>
            </a:endParaRPr>
          </a:p>
        </p:txBody>
      </p:sp>
      <p:pic>
        <p:nvPicPr>
          <p:cNvPr id="272" name="Google Shape;272;p19"/>
          <p:cNvPicPr preferRelativeResize="0"/>
          <p:nvPr/>
        </p:nvPicPr>
        <p:blipFill rotWithShape="1">
          <a:blip r:embed="rId3">
            <a:alphaModFix/>
          </a:blip>
          <a:srcRect b="0" l="0" r="0" t="0"/>
          <a:stretch/>
        </p:blipFill>
        <p:spPr>
          <a:xfrm>
            <a:off x="1532042" y="1413163"/>
            <a:ext cx="6089694" cy="42810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ph type="title"/>
          </p:nvPr>
        </p:nvSpPr>
        <p:spPr>
          <a:xfrm>
            <a:off x="2910720" y="367134"/>
            <a:ext cx="2608932" cy="60664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39" name="Google Shape;139;p2"/>
          <p:cNvSpPr txBox="1"/>
          <p:nvPr/>
        </p:nvSpPr>
        <p:spPr>
          <a:xfrm>
            <a:off x="490636" y="1714880"/>
            <a:ext cx="8306923" cy="3940571"/>
          </a:xfrm>
          <a:prstGeom prst="rect">
            <a:avLst/>
          </a:prstGeom>
          <a:noFill/>
          <a:ln>
            <a:noFill/>
          </a:ln>
        </p:spPr>
        <p:txBody>
          <a:bodyPr anchorCtr="0" anchor="t" bIns="45700" lIns="45700" spcFirstLastPara="1" rIns="45700" wrap="square" tIns="45700">
            <a:normAutofit/>
          </a:bodyPr>
          <a:lstStyle/>
          <a:p>
            <a:pPr indent="-332613" lvl="0" marL="332613" marR="0" rtl="0" algn="l">
              <a:lnSpc>
                <a:spcPct val="60000"/>
              </a:lnSpc>
              <a:spcBef>
                <a:spcPts val="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Recitation of the Holy Quran 		</a:t>
            </a:r>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Pledge</a:t>
            </a:r>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Salat page</a:t>
            </a:r>
            <a:endParaRPr b="0" i="0" sz="2220" u="none" cap="none" strike="noStrike">
              <a:solidFill>
                <a:srgbClr val="000000"/>
              </a:solidFill>
              <a:latin typeface="Calibri"/>
              <a:ea typeface="Calibri"/>
              <a:cs typeface="Calibri"/>
              <a:sym typeface="Calibri"/>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The Holy Quran segment (10 min)</a:t>
            </a:r>
            <a:endParaRPr/>
          </a:p>
          <a:p>
            <a:pPr indent="0" lvl="3" marL="0" marR="0" rtl="0" algn="l">
              <a:lnSpc>
                <a:spcPct val="60000"/>
              </a:lnSpc>
              <a:spcBef>
                <a:spcPts val="400"/>
              </a:spcBef>
              <a:spcAft>
                <a:spcPts val="0"/>
              </a:spcAft>
              <a:buClr>
                <a:srgbClr val="000000"/>
              </a:buClr>
              <a:buSzPts val="1757"/>
              <a:buFont typeface="Calibri"/>
              <a:buNone/>
            </a:pPr>
            <a:r>
              <a:rPr b="0" i="0" lang="en-US" sz="1757" u="none" cap="none" strike="noStrike">
                <a:solidFill>
                  <a:srgbClr val="000000"/>
                </a:solidFill>
                <a:latin typeface="Calibri"/>
                <a:ea typeface="Calibri"/>
                <a:cs typeface="Calibri"/>
                <a:sym typeface="Calibri"/>
              </a:rPr>
              <a:t>        - Selected verses</a:t>
            </a:r>
            <a:endParaRPr/>
          </a:p>
          <a:p>
            <a:pPr indent="0" lvl="3" marL="0" marR="0" rtl="0" algn="l">
              <a:lnSpc>
                <a:spcPct val="60000"/>
              </a:lnSpc>
              <a:spcBef>
                <a:spcPts val="400"/>
              </a:spcBef>
              <a:spcAft>
                <a:spcPts val="0"/>
              </a:spcAft>
              <a:buClr>
                <a:srgbClr val="000000"/>
              </a:buClr>
              <a:buSzPts val="1757"/>
              <a:buFont typeface="Calibri"/>
              <a:buNone/>
            </a:pPr>
            <a:r>
              <a:rPr b="0" i="0" lang="en-US" sz="1757" u="none" cap="none" strike="noStrike">
                <a:solidFill>
                  <a:srgbClr val="000000"/>
                </a:solidFill>
                <a:latin typeface="Calibri"/>
                <a:ea typeface="Calibri"/>
                <a:cs typeface="Calibri"/>
                <a:sym typeface="Calibri"/>
              </a:rPr>
              <a:t>        - Questions and commentary</a:t>
            </a:r>
            <a:endParaRPr b="0" i="0" sz="1757" u="none" cap="none" strike="noStrike">
              <a:solidFill>
                <a:srgbClr val="000000"/>
              </a:solidFill>
              <a:latin typeface="Calibri"/>
              <a:ea typeface="Calibri"/>
              <a:cs typeface="Calibri"/>
              <a:sym typeface="Calibri"/>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Friday Sermon segment (20 min)</a:t>
            </a:r>
            <a:endParaRPr/>
          </a:p>
          <a:p>
            <a:pPr indent="0" lvl="0" marL="0" marR="0" rtl="0" algn="l">
              <a:lnSpc>
                <a:spcPct val="60000"/>
              </a:lnSpc>
              <a:spcBef>
                <a:spcPts val="400"/>
              </a:spcBef>
              <a:spcAft>
                <a:spcPts val="0"/>
              </a:spcAft>
              <a:buClr>
                <a:srgbClr val="000000"/>
              </a:buClr>
              <a:buSzPts val="1757"/>
              <a:buFont typeface="Calibri"/>
              <a:buNone/>
            </a:pPr>
            <a:r>
              <a:rPr b="0" i="0" lang="en-US" sz="1757" u="none" cap="none" strike="noStrike">
                <a:solidFill>
                  <a:srgbClr val="000000"/>
                </a:solidFill>
                <a:latin typeface="Calibri"/>
                <a:ea typeface="Calibri"/>
                <a:cs typeface="Calibri"/>
                <a:sym typeface="Calibri"/>
              </a:rPr>
              <a:t>        -Sermon synopsis</a:t>
            </a:r>
            <a:endParaRPr/>
          </a:p>
          <a:p>
            <a:pPr indent="0" lvl="0" marL="0" marR="0" rtl="0" algn="l">
              <a:lnSpc>
                <a:spcPct val="60000"/>
              </a:lnSpc>
              <a:spcBef>
                <a:spcPts val="400"/>
              </a:spcBef>
              <a:spcAft>
                <a:spcPts val="0"/>
              </a:spcAft>
              <a:buClr>
                <a:srgbClr val="000000"/>
              </a:buClr>
              <a:buSzPts val="1757"/>
              <a:buFont typeface="Calibri"/>
              <a:buNone/>
            </a:pPr>
            <a:r>
              <a:rPr b="0" i="0" lang="en-US" sz="1757" u="none" cap="none" strike="noStrike">
                <a:solidFill>
                  <a:srgbClr val="000000"/>
                </a:solidFill>
                <a:latin typeface="Calibri"/>
                <a:ea typeface="Calibri"/>
                <a:cs typeface="Calibri"/>
                <a:sym typeface="Calibri"/>
              </a:rPr>
              <a:t>        -Discussion scenario and guidance from sermon</a:t>
            </a:r>
            <a:endParaRPr/>
          </a:p>
          <a:p>
            <a:pPr indent="0" lvl="0" marL="0" marR="0" rtl="0" algn="l">
              <a:lnSpc>
                <a:spcPct val="60000"/>
              </a:lnSpc>
              <a:spcBef>
                <a:spcPts val="400"/>
              </a:spcBef>
              <a:spcAft>
                <a:spcPts val="0"/>
              </a:spcAft>
              <a:buClr>
                <a:srgbClr val="000000"/>
              </a:buClr>
              <a:buSzPts val="1757"/>
              <a:buFont typeface="Calibri"/>
              <a:buNone/>
            </a:pPr>
            <a:r>
              <a:rPr b="0" i="0" lang="en-US" sz="1757" u="none" cap="none" strike="noStrike">
                <a:solidFill>
                  <a:srgbClr val="000000"/>
                </a:solidFill>
                <a:latin typeface="Calibri"/>
                <a:ea typeface="Calibri"/>
                <a:cs typeface="Calibri"/>
                <a:sym typeface="Calibri"/>
              </a:rPr>
              <a:t>        -Take home message</a:t>
            </a:r>
            <a:endParaRPr b="0" i="0" sz="1757" u="none" cap="none" strike="noStrike">
              <a:solidFill>
                <a:srgbClr val="000000"/>
              </a:solidFill>
              <a:latin typeface="Calibri"/>
              <a:ea typeface="Calibri"/>
              <a:cs typeface="Calibri"/>
              <a:sym typeface="Calibri"/>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Mental and physical health segment (15 min)</a:t>
            </a:r>
            <a:endParaRPr b="0" i="0" sz="2220" u="none" cap="none" strike="noStrike">
              <a:solidFill>
                <a:srgbClr val="000000"/>
              </a:solidFill>
              <a:latin typeface="Calibri"/>
              <a:ea typeface="Calibri"/>
              <a:cs typeface="Calibri"/>
              <a:sym typeface="Calibri"/>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Open slot for local topics</a:t>
            </a:r>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Reminders/announcements			</a:t>
            </a:r>
            <a:endParaRPr/>
          </a:p>
          <a:p>
            <a:pPr indent="-332613" lvl="0" marL="332613" marR="0" rtl="0" algn="l">
              <a:lnSpc>
                <a:spcPct val="60000"/>
              </a:lnSpc>
              <a:spcBef>
                <a:spcPts val="400"/>
              </a:spcBef>
              <a:spcAft>
                <a:spcPts val="0"/>
              </a:spcAft>
              <a:buClr>
                <a:srgbClr val="000000"/>
              </a:buClr>
              <a:buSzPts val="2220"/>
              <a:buFont typeface="Arial"/>
              <a:buChar char="•"/>
            </a:pPr>
            <a:r>
              <a:rPr b="0" i="0" lang="en-US" sz="2220" u="none" cap="none" strike="noStrike">
                <a:solidFill>
                  <a:srgbClr val="000000"/>
                </a:solidFill>
                <a:latin typeface="Calibri"/>
                <a:ea typeface="Calibri"/>
                <a:cs typeface="Calibri"/>
                <a:sym typeface="Calibri"/>
              </a:rPr>
              <a:t>Dua</a:t>
            </a:r>
            <a:endParaRPr b="0" i="0" sz="2220" u="none" cap="none" strike="noStrike">
              <a:solidFill>
                <a:srgbClr val="000000"/>
              </a:solidFill>
              <a:latin typeface="Calibri"/>
              <a:ea typeface="Calibri"/>
              <a:cs typeface="Calibri"/>
              <a:sym typeface="Calibri"/>
            </a:endParaRPr>
          </a:p>
          <a:p>
            <a:pPr indent="0" lvl="0" marL="0" marR="0" rtl="0" algn="l">
              <a:lnSpc>
                <a:spcPct val="60000"/>
              </a:lnSpc>
              <a:spcBef>
                <a:spcPts val="400"/>
              </a:spcBef>
              <a:spcAft>
                <a:spcPts val="0"/>
              </a:spcAft>
              <a:buClr>
                <a:srgbClr val="000000"/>
              </a:buClr>
              <a:buSzPts val="1757"/>
              <a:buFont typeface="Calibri"/>
              <a:buNone/>
            </a:pPr>
            <a:r>
              <a:rPr b="0" i="0" lang="en-US" sz="1757" u="none" cap="none" strike="noStrike">
                <a:solidFill>
                  <a:srgbClr val="000000"/>
                </a:solidFill>
                <a:latin typeface="Calibri"/>
                <a:ea typeface="Calibri"/>
                <a:cs typeface="Calibri"/>
                <a:sym typeface="Calibri"/>
              </a:rPr>
              <a:t>								</a:t>
            </a:r>
            <a:endParaRPr/>
          </a:p>
        </p:txBody>
      </p:sp>
      <p:pic>
        <p:nvPicPr>
          <p:cNvPr id="140" name="Google Shape;140;p2"/>
          <p:cNvPicPr preferRelativeResize="0"/>
          <p:nvPr/>
        </p:nvPicPr>
        <p:blipFill rotWithShape="1">
          <a:blip r:embed="rId3">
            <a:alphaModFix/>
          </a:blip>
          <a:srcRect b="0" l="0" r="0" t="0"/>
          <a:stretch/>
        </p:blipFill>
        <p:spPr>
          <a:xfrm>
            <a:off x="5705858" y="973776"/>
            <a:ext cx="3293864" cy="30764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txBox="1"/>
          <p:nvPr/>
        </p:nvSpPr>
        <p:spPr>
          <a:xfrm>
            <a:off x="3362741" y="354218"/>
            <a:ext cx="3129199"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Quiz</a:t>
            </a:r>
            <a:endParaRPr b="1" i="0" sz="3200" u="none" cap="none" strike="noStrike">
              <a:solidFill>
                <a:srgbClr val="FFFFFF"/>
              </a:solidFill>
              <a:latin typeface="Calibri"/>
              <a:ea typeface="Calibri"/>
              <a:cs typeface="Calibri"/>
              <a:sym typeface="Calibri"/>
            </a:endParaRPr>
          </a:p>
        </p:txBody>
      </p:sp>
      <p:sp>
        <p:nvSpPr>
          <p:cNvPr id="278" name="Google Shape;278;p20"/>
          <p:cNvSpPr txBox="1"/>
          <p:nvPr/>
        </p:nvSpPr>
        <p:spPr>
          <a:xfrm>
            <a:off x="432137" y="3921338"/>
            <a:ext cx="8412729" cy="3076137"/>
          </a:xfrm>
          <a:prstGeom prst="rect">
            <a:avLst/>
          </a:prstGeom>
          <a:noFill/>
          <a:ln>
            <a:noFill/>
          </a:ln>
        </p:spPr>
        <p:txBody>
          <a:bodyPr anchorCtr="0" anchor="t" bIns="45700" lIns="45700" spcFirstLastPara="1" rIns="45700" wrap="square" tIns="45700">
            <a:normAutofit/>
          </a:bodyPr>
          <a:lstStyle/>
          <a:p>
            <a:pPr indent="-457200" lvl="0" marL="457200" marR="0" rtl="0" algn="l">
              <a:lnSpc>
                <a:spcPct val="100000"/>
              </a:lnSpc>
              <a:spcBef>
                <a:spcPts val="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What is the coldest place in the world?</a:t>
            </a:r>
            <a:endParaRPr b="0" i="0" sz="1800" u="none" cap="none" strike="noStrike">
              <a:solidFill>
                <a:srgbClr val="000000"/>
              </a:solidFill>
              <a:latin typeface="Calibri"/>
              <a:ea typeface="Calibri"/>
              <a:cs typeface="Calibri"/>
              <a:sym typeface="Calibri"/>
            </a:endParaRPr>
          </a:p>
          <a:p>
            <a:pPr indent="-457200" lvl="0" marL="457200" marR="0" rtl="0" algn="l">
              <a:lnSpc>
                <a:spcPct val="100000"/>
              </a:lnSpc>
              <a:spcBef>
                <a:spcPts val="50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Which is the naturally occurring heaviest element in the world? </a:t>
            </a:r>
            <a:endParaRPr/>
          </a:p>
          <a:p>
            <a:pPr indent="-457200" lvl="0" marL="457200" marR="0" rtl="0" algn="l">
              <a:lnSpc>
                <a:spcPct val="100000"/>
              </a:lnSpc>
              <a:spcBef>
                <a:spcPts val="500"/>
              </a:spcBef>
              <a:spcAft>
                <a:spcPts val="0"/>
              </a:spcAft>
              <a:buClr>
                <a:srgbClr val="000000"/>
              </a:buClr>
              <a:buSzPts val="2400"/>
              <a:buFont typeface="Calibri"/>
              <a:buAutoNum type="arabicPeriod"/>
            </a:pPr>
            <a:r>
              <a:rPr b="0" i="0" lang="en-US" sz="2400" u="none" cap="none" strike="noStrike">
                <a:solidFill>
                  <a:srgbClr val="000000"/>
                </a:solidFill>
                <a:latin typeface="Calibri"/>
                <a:ea typeface="Calibri"/>
                <a:cs typeface="Calibri"/>
                <a:sym typeface="Calibri"/>
              </a:rPr>
              <a:t>When did Mirza Ghulam Ahmad of Qadian claim to be a Mujaddid (reformer)?</a:t>
            </a:r>
            <a:endParaRPr/>
          </a:p>
        </p:txBody>
      </p:sp>
      <p:pic>
        <p:nvPicPr>
          <p:cNvPr id="279" name="Google Shape;279;p20"/>
          <p:cNvPicPr preferRelativeResize="0"/>
          <p:nvPr/>
        </p:nvPicPr>
        <p:blipFill rotWithShape="1">
          <a:blip r:embed="rId3">
            <a:alphaModFix/>
          </a:blip>
          <a:srcRect b="0" l="0" r="0" t="0"/>
          <a:stretch/>
        </p:blipFill>
        <p:spPr>
          <a:xfrm>
            <a:off x="2347820" y="1136793"/>
            <a:ext cx="3919304" cy="25867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txBox="1"/>
          <p:nvPr/>
        </p:nvSpPr>
        <p:spPr>
          <a:xfrm>
            <a:off x="3412524" y="348428"/>
            <a:ext cx="1959949"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Answers</a:t>
            </a:r>
            <a:endParaRPr/>
          </a:p>
        </p:txBody>
      </p:sp>
      <p:sp>
        <p:nvSpPr>
          <p:cNvPr id="285" name="Google Shape;285;p21"/>
          <p:cNvSpPr txBox="1"/>
          <p:nvPr>
            <p:ph type="title"/>
          </p:nvPr>
        </p:nvSpPr>
        <p:spPr>
          <a:xfrm>
            <a:off x="329213" y="1777711"/>
            <a:ext cx="8126570" cy="3973282"/>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2800"/>
              <a:buFont typeface="Calibri"/>
              <a:buNone/>
            </a:pPr>
            <a:r>
              <a:rPr lang="en-US"/>
              <a:t>1. </a:t>
            </a:r>
            <a:r>
              <a:rPr lang="en-US" sz="2800"/>
              <a:t>It is a high ridge in Antarctica on the East </a:t>
            </a:r>
            <a:r>
              <a:rPr b="1" lang="en-US" sz="2800"/>
              <a:t>Antarctic Plateau</a:t>
            </a:r>
            <a:r>
              <a:rPr lang="en-US" sz="2800"/>
              <a:t> where temperatures in several hollows can dip below minus 133.6 degrees Fahrenheit (minus 92 degrees Celsius) on a clear winter night. </a:t>
            </a:r>
            <a:r>
              <a:rPr lang="en-US" sz="1800"/>
              <a:t>(nasa.gov)</a:t>
            </a:r>
            <a:br>
              <a:rPr lang="en-US" sz="1800"/>
            </a:br>
            <a:br>
              <a:rPr lang="en-US" sz="1800"/>
            </a:br>
            <a:r>
              <a:rPr lang="en-US"/>
              <a:t>2. Uranium </a:t>
            </a:r>
            <a:r>
              <a:rPr lang="en-US" sz="1800"/>
              <a:t>(nature.com)</a:t>
            </a:r>
            <a:br>
              <a:rPr lang="en-US" sz="1800"/>
            </a:br>
            <a:endParaRPr sz="1800"/>
          </a:p>
          <a:p>
            <a:pPr indent="0" lvl="0" marL="0" rtl="0" algn="l">
              <a:lnSpc>
                <a:spcPct val="100000"/>
              </a:lnSpc>
              <a:spcBef>
                <a:spcPts val="0"/>
              </a:spcBef>
              <a:spcAft>
                <a:spcPts val="0"/>
              </a:spcAft>
              <a:buClr>
                <a:srgbClr val="000000"/>
              </a:buClr>
              <a:buSzPts val="2800"/>
              <a:buFont typeface="Calibri"/>
              <a:buNone/>
            </a:pPr>
            <a:r>
              <a:rPr lang="en-US"/>
              <a:t>3. March 1885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291" name="Google Shape;291;p22"/>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292" name="Google Shape;292;p22"/>
          <p:cNvSpPr txBox="1"/>
          <p:nvPr/>
        </p:nvSpPr>
        <p:spPr>
          <a:xfrm>
            <a:off x="3483428" y="342606"/>
            <a:ext cx="2068832"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Perspective</a:t>
            </a:r>
            <a:endParaRPr b="1" i="0" sz="3200" u="none" cap="none" strike="noStrike">
              <a:solidFill>
                <a:srgbClr val="FFFFFF"/>
              </a:solidFill>
              <a:latin typeface="Calibri"/>
              <a:ea typeface="Calibri"/>
              <a:cs typeface="Calibri"/>
              <a:sym typeface="Calibri"/>
            </a:endParaRPr>
          </a:p>
        </p:txBody>
      </p:sp>
      <p:pic>
        <p:nvPicPr>
          <p:cNvPr id="293" name="Google Shape;293;p22"/>
          <p:cNvPicPr preferRelativeResize="0"/>
          <p:nvPr/>
        </p:nvPicPr>
        <p:blipFill rotWithShape="1">
          <a:blip r:embed="rId3">
            <a:alphaModFix/>
          </a:blip>
          <a:srcRect b="0" l="0" r="0" t="0"/>
          <a:stretch/>
        </p:blipFill>
        <p:spPr>
          <a:xfrm>
            <a:off x="745862" y="1357746"/>
            <a:ext cx="4429697" cy="4429697"/>
          </a:xfrm>
          <a:prstGeom prst="rect">
            <a:avLst/>
          </a:prstGeom>
          <a:noFill/>
          <a:ln>
            <a:noFill/>
          </a:ln>
        </p:spPr>
      </p:pic>
      <p:sp>
        <p:nvSpPr>
          <p:cNvPr id="294" name="Google Shape;294;p22"/>
          <p:cNvSpPr txBox="1"/>
          <p:nvPr/>
        </p:nvSpPr>
        <p:spPr>
          <a:xfrm>
            <a:off x="5552260" y="1357746"/>
            <a:ext cx="2955528" cy="236479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This interesting sculpture called </a:t>
            </a:r>
            <a:r>
              <a:rPr b="0" i="1" lang="en-US" sz="1700" u="none" cap="none" strike="noStrike">
                <a:solidFill>
                  <a:srgbClr val="000000"/>
                </a:solidFill>
                <a:latin typeface="Calibri"/>
                <a:ea typeface="Calibri"/>
                <a:cs typeface="Calibri"/>
                <a:sym typeface="Calibri"/>
              </a:rPr>
              <a:t>Squaring the Circle</a:t>
            </a:r>
            <a:r>
              <a:rPr b="0" i="0" lang="en-US" sz="1700" u="none" cap="none" strike="noStrike">
                <a:solidFill>
                  <a:srgbClr val="000000"/>
                </a:solidFill>
                <a:latin typeface="Calibri"/>
                <a:ea typeface="Calibri"/>
                <a:cs typeface="Calibri"/>
                <a:sym typeface="Calibri"/>
              </a:rPr>
              <a:t> was created in 2013 by Troika.  Watch the video below to see how these CNC bent steel tubes (measuring 54 3/4 x 54 3/4 x 30 1/2 inches) form a square when viewed from one angle and a circle when viewed from another.</a:t>
            </a:r>
            <a:endParaRPr/>
          </a:p>
          <a:p>
            <a:pPr indent="0" lvl="0" marL="0" marR="0" rtl="0" algn="ctr">
              <a:lnSpc>
                <a:spcPct val="100000"/>
              </a:lnSpc>
              <a:spcBef>
                <a:spcPts val="0"/>
              </a:spcBef>
              <a:spcAft>
                <a:spcPts val="0"/>
              </a:spcAft>
              <a:buClr>
                <a:srgbClr val="000000"/>
              </a:buClr>
              <a:buSzPts val="1700"/>
              <a:buFont typeface="Calibri"/>
              <a:buNone/>
            </a:pPr>
            <a:r>
              <a:rPr b="0" i="0" lang="en-US" sz="1700" u="none" cap="none" strike="noStrike">
                <a:solidFill>
                  <a:srgbClr val="000000"/>
                </a:solidFill>
                <a:latin typeface="Calibri"/>
                <a:ea typeface="Calibri"/>
                <a:cs typeface="Calibri"/>
                <a:sym typeface="Calibri"/>
              </a:rPr>
              <a:t>This shows how our perception and angle of view can deceive us. It is important to consider all aspects before making an interpretation. </a:t>
            </a:r>
            <a:endParaRPr/>
          </a:p>
        </p:txBody>
      </p:sp>
      <p:sp>
        <p:nvSpPr>
          <p:cNvPr id="295" name="Google Shape;295;p22"/>
          <p:cNvSpPr/>
          <p:nvPr/>
        </p:nvSpPr>
        <p:spPr>
          <a:xfrm>
            <a:off x="5381298" y="5571990"/>
            <a:ext cx="355249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22222"/>
              </a:buClr>
              <a:buSzPts val="1400"/>
              <a:buFont typeface="Arial"/>
              <a:buNone/>
            </a:pPr>
            <a:r>
              <a:rPr b="0" i="0" lang="en-US" sz="1400" u="none" cap="none" strike="noStrike">
                <a:solidFill>
                  <a:srgbClr val="222222"/>
                </a:solidFill>
                <a:latin typeface="Arial"/>
                <a:ea typeface="Arial"/>
                <a:cs typeface="Arial"/>
                <a:sym typeface="Arial"/>
              </a:rPr>
              <a:t>Perspective: From Wonders of Science</a:t>
            </a:r>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3"/>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301" name="Google Shape;301;p23"/>
          <p:cNvSpPr txBox="1"/>
          <p:nvPr/>
        </p:nvSpPr>
        <p:spPr>
          <a:xfrm>
            <a:off x="3483428" y="342606"/>
            <a:ext cx="278056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Physical Health </a:t>
            </a:r>
            <a:endParaRPr b="1" i="0" sz="3200" u="none" cap="none" strike="noStrike">
              <a:solidFill>
                <a:srgbClr val="FFFFFF"/>
              </a:solidFill>
              <a:latin typeface="Calibri"/>
              <a:ea typeface="Calibri"/>
              <a:cs typeface="Calibri"/>
              <a:sym typeface="Calibri"/>
            </a:endParaRPr>
          </a:p>
        </p:txBody>
      </p:sp>
      <p:sp>
        <p:nvSpPr>
          <p:cNvPr id="302" name="Google Shape;302;p23"/>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303" name="Google Shape;303;p23"/>
          <p:cNvPicPr preferRelativeResize="0"/>
          <p:nvPr/>
        </p:nvPicPr>
        <p:blipFill rotWithShape="1">
          <a:blip r:embed="rId3">
            <a:alphaModFix/>
          </a:blip>
          <a:srcRect b="0" l="0" r="0" t="0"/>
          <a:stretch/>
        </p:blipFill>
        <p:spPr>
          <a:xfrm>
            <a:off x="1135777" y="2657565"/>
            <a:ext cx="6578600" cy="13565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4"/>
          <p:cNvPicPr preferRelativeResize="0"/>
          <p:nvPr/>
        </p:nvPicPr>
        <p:blipFill rotWithShape="1">
          <a:blip r:embed="rId3">
            <a:alphaModFix/>
          </a:blip>
          <a:srcRect b="0" l="0" r="0" t="0"/>
          <a:stretch/>
        </p:blipFill>
        <p:spPr>
          <a:xfrm>
            <a:off x="581890" y="1263664"/>
            <a:ext cx="7952509" cy="4474612"/>
          </a:xfrm>
          <a:prstGeom prst="rect">
            <a:avLst/>
          </a:prstGeom>
          <a:noFill/>
          <a:ln>
            <a:noFill/>
          </a:ln>
        </p:spPr>
      </p:pic>
      <p:sp>
        <p:nvSpPr>
          <p:cNvPr id="309" name="Google Shape;309;p24"/>
          <p:cNvSpPr txBox="1"/>
          <p:nvPr/>
        </p:nvSpPr>
        <p:spPr>
          <a:xfrm>
            <a:off x="692726" y="1521939"/>
            <a:ext cx="4391892" cy="3958062"/>
          </a:xfrm>
          <a:prstGeom prst="rect">
            <a:avLst/>
          </a:prstGeom>
          <a:noFill/>
          <a:ln>
            <a:noFill/>
          </a:ln>
        </p:spPr>
        <p:txBody>
          <a:bodyPr anchorCtr="0" anchor="ctr" bIns="50800" lIns="50800" spcFirstLastPara="1" rIns="50800" wrap="square" tIns="50800">
            <a:normAutofit/>
          </a:bodyPr>
          <a:lstStyle/>
          <a:p>
            <a:pPr indent="-185738" lvl="0" marL="185738" marR="0" rtl="0" algn="l">
              <a:lnSpc>
                <a:spcPct val="100000"/>
              </a:lnSpc>
              <a:spcBef>
                <a:spcPts val="0"/>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Made of a portion of the structure of the virus (RNA)</a:t>
            </a:r>
            <a:endParaRPr/>
          </a:p>
          <a:p>
            <a:pPr indent="-185738" lvl="0" marL="185738" marR="0" rtl="0" algn="l">
              <a:lnSpc>
                <a:spcPct val="100000"/>
              </a:lnSpc>
              <a:spcBef>
                <a:spcPts val="1463"/>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When injected, this portion leads to formation of a part of the virus structure. Body mounts an immune response to this structure. </a:t>
            </a:r>
            <a:endParaRPr/>
          </a:p>
          <a:p>
            <a:pPr indent="-185738" lvl="0" marL="185738" marR="0" rtl="0" algn="l">
              <a:lnSpc>
                <a:spcPct val="100000"/>
              </a:lnSpc>
              <a:spcBef>
                <a:spcPts val="1463"/>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This immunity helps to fight off the virus in the future. </a:t>
            </a:r>
            <a:endParaRPr/>
          </a:p>
          <a:p>
            <a:pPr indent="-185738" lvl="0" marL="185738" marR="0" rtl="0" algn="l">
              <a:lnSpc>
                <a:spcPct val="100000"/>
              </a:lnSpc>
              <a:spcBef>
                <a:spcPts val="1463"/>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It protects us from getting Coronavirus disease in the future (95% effective)</a:t>
            </a:r>
            <a:endParaRPr/>
          </a:p>
          <a:p>
            <a:pPr indent="-185738" lvl="0" marL="185738" marR="0" rtl="0" algn="l">
              <a:lnSpc>
                <a:spcPct val="100000"/>
              </a:lnSpc>
              <a:spcBef>
                <a:spcPts val="1463"/>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It helps end the pandemic and save the population</a:t>
            </a:r>
            <a:endParaRPr/>
          </a:p>
          <a:p>
            <a:pPr indent="-185738" lvl="0" marL="185738" marR="0" rtl="0" algn="l">
              <a:lnSpc>
                <a:spcPct val="100000"/>
              </a:lnSpc>
              <a:spcBef>
                <a:spcPts val="1463"/>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It can not cause Coronavirus disease</a:t>
            </a:r>
            <a:endParaRPr/>
          </a:p>
          <a:p>
            <a:pPr indent="-185738" lvl="0" marL="185738" marR="0" rtl="0" algn="l">
              <a:lnSpc>
                <a:spcPct val="100000"/>
              </a:lnSpc>
              <a:spcBef>
                <a:spcPts val="1463"/>
              </a:spcBef>
              <a:spcAft>
                <a:spcPts val="0"/>
              </a:spcAft>
              <a:buClr>
                <a:srgbClr val="141617"/>
              </a:buClr>
              <a:buSzPts val="555"/>
              <a:buFont typeface="Noto Sans Symbols"/>
              <a:buChar char="❑"/>
            </a:pPr>
            <a:r>
              <a:rPr b="0" i="0" lang="en-US" sz="1387" u="none" cap="none" strike="noStrike">
                <a:solidFill>
                  <a:srgbClr val="141617"/>
                </a:solidFill>
                <a:latin typeface="Helvetica Neue"/>
                <a:ea typeface="Helvetica Neue"/>
                <a:cs typeface="Helvetica Neue"/>
                <a:sym typeface="Helvetica Neue"/>
              </a:rPr>
              <a:t>Please do not rely on information from unverified sources, read cdc.gov for up-to-date information</a:t>
            </a:r>
            <a:endParaRPr/>
          </a:p>
        </p:txBody>
      </p:sp>
      <p:sp>
        <p:nvSpPr>
          <p:cNvPr id="310" name="Google Shape;310;p24"/>
          <p:cNvSpPr/>
          <p:nvPr/>
        </p:nvSpPr>
        <p:spPr>
          <a:xfrm>
            <a:off x="3300844" y="420614"/>
            <a:ext cx="46794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RNA Coronavirus VACCINE</a:t>
            </a:r>
            <a:endParaRPr b="1" i="0" sz="3200" u="none" cap="none" strike="noStrike">
              <a:solidFill>
                <a:srgbClr val="000000"/>
              </a:solidFill>
              <a:latin typeface="Calibri"/>
              <a:ea typeface="Calibri"/>
              <a:cs typeface="Calibri"/>
              <a:sym typeface="Calibri"/>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5"/>
          <p:cNvPicPr preferRelativeResize="0"/>
          <p:nvPr/>
        </p:nvPicPr>
        <p:blipFill rotWithShape="1">
          <a:blip r:embed="rId3">
            <a:alphaModFix/>
          </a:blip>
          <a:srcRect b="0" l="0" r="0" t="0"/>
          <a:stretch/>
        </p:blipFill>
        <p:spPr>
          <a:xfrm>
            <a:off x="4517339" y="1061231"/>
            <a:ext cx="4175691" cy="2467453"/>
          </a:xfrm>
          <a:prstGeom prst="rect">
            <a:avLst/>
          </a:prstGeom>
          <a:noFill/>
          <a:ln>
            <a:noFill/>
          </a:ln>
        </p:spPr>
      </p:pic>
      <p:sp>
        <p:nvSpPr>
          <p:cNvPr id="316" name="Google Shape;316;p25"/>
          <p:cNvSpPr/>
          <p:nvPr/>
        </p:nvSpPr>
        <p:spPr>
          <a:xfrm>
            <a:off x="4750588" y="3548951"/>
            <a:ext cx="3709590" cy="957224"/>
          </a:xfrm>
          <a:prstGeom prst="rect">
            <a:avLst/>
          </a:prstGeom>
          <a:blipFill rotWithShape="1">
            <a:blip r:embed="rId4">
              <a:alphaModFix/>
            </a:blip>
            <a:tile algn="tl" flip="none" tx="0" sx="100000" ty="0" sy="100000"/>
          </a:blip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4200"/>
              <a:buFont typeface="Helvetica Neue Light"/>
              <a:buNone/>
            </a:pPr>
            <a:r>
              <a:t/>
            </a:r>
            <a:endParaRPr b="0" i="0" sz="4200" u="none" cap="none" strike="noStrike">
              <a:solidFill>
                <a:srgbClr val="DEDEDE"/>
              </a:solidFill>
              <a:latin typeface="Helvetica Neue"/>
              <a:ea typeface="Helvetica Neue"/>
              <a:cs typeface="Helvetica Neue"/>
              <a:sym typeface="Helvetica Neue"/>
            </a:endParaRPr>
          </a:p>
        </p:txBody>
      </p:sp>
      <p:sp>
        <p:nvSpPr>
          <p:cNvPr id="317" name="Google Shape;317;p25"/>
          <p:cNvSpPr txBox="1"/>
          <p:nvPr/>
        </p:nvSpPr>
        <p:spPr>
          <a:xfrm>
            <a:off x="361663" y="1371863"/>
            <a:ext cx="4257674" cy="3333657"/>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Helvetica Neue Light"/>
                <a:ea typeface="Helvetica Neue Light"/>
                <a:cs typeface="Helvetica Neue Light"/>
                <a:sym typeface="Helvetica Neue Light"/>
              </a:rPr>
              <a:t>COVID vaccine has been tested in thousands of individuals and so far, has been found to be safe</a:t>
            </a:r>
            <a:endParaRPr/>
          </a:p>
          <a:p>
            <a:pPr indent="-184150" lvl="0" marL="285750" marR="0" rtl="0" algn="l">
              <a:lnSpc>
                <a:spcPct val="90000"/>
              </a:lnSpc>
              <a:spcBef>
                <a:spcPts val="600"/>
              </a:spcBef>
              <a:spcAft>
                <a:spcPts val="0"/>
              </a:spcAft>
              <a:buClr>
                <a:srgbClr val="000000"/>
              </a:buClr>
              <a:buSzPts val="1600"/>
              <a:buFont typeface="Arial"/>
              <a:buNone/>
            </a:pPr>
            <a:r>
              <a:t/>
            </a:r>
            <a:endParaRPr b="0" i="0" sz="1600" u="none" cap="none" strike="noStrike">
              <a:solidFill>
                <a:srgbClr val="000000"/>
              </a:solidFill>
              <a:latin typeface="Helvetica Neue Light"/>
              <a:ea typeface="Helvetica Neue Light"/>
              <a:cs typeface="Helvetica Neue Light"/>
              <a:sym typeface="Helvetica Neue Light"/>
            </a:endParaRPr>
          </a:p>
          <a:p>
            <a:pPr indent="-285750" lvl="0" marL="285750" marR="0" rtl="0" algn="l">
              <a:lnSpc>
                <a:spcPct val="90000"/>
              </a:lnSpc>
              <a:spcBef>
                <a:spcPts val="600"/>
              </a:spcBef>
              <a:spcAft>
                <a:spcPts val="0"/>
              </a:spcAft>
              <a:buClr>
                <a:srgbClr val="000000"/>
              </a:buClr>
              <a:buSzPts val="1600"/>
              <a:buFont typeface="Arial"/>
              <a:buChar char="•"/>
            </a:pPr>
            <a:r>
              <a:rPr b="0" i="0" lang="en-US" sz="1600" u="none" cap="none" strike="noStrike">
                <a:solidFill>
                  <a:srgbClr val="000000"/>
                </a:solidFill>
                <a:latin typeface="Helvetica Neue Light"/>
                <a:ea typeface="Helvetica Neue Light"/>
                <a:cs typeface="Helvetica Neue Light"/>
                <a:sym typeface="Helvetica Neue Light"/>
              </a:rPr>
              <a:t>It has been recommended that people 16 yr. and older be vaccinated (Over 18 for Moderna vaccine)</a:t>
            </a:r>
            <a:endParaRPr/>
          </a:p>
          <a:p>
            <a:pPr indent="-184150" lvl="0" marL="285750" marR="0" rtl="0" algn="l">
              <a:lnSpc>
                <a:spcPct val="90000"/>
              </a:lnSpc>
              <a:spcBef>
                <a:spcPts val="600"/>
              </a:spcBef>
              <a:spcAft>
                <a:spcPts val="0"/>
              </a:spcAft>
              <a:buClr>
                <a:srgbClr val="000000"/>
              </a:buClr>
              <a:buSzPts val="1600"/>
              <a:buFont typeface="Arial"/>
              <a:buNone/>
            </a:pPr>
            <a:r>
              <a:t/>
            </a:r>
            <a:endParaRPr b="0" i="0" sz="1600" u="none" cap="none" strike="noStrike">
              <a:solidFill>
                <a:srgbClr val="000000"/>
              </a:solidFill>
              <a:latin typeface="Helvetica Neue Light"/>
              <a:ea typeface="Helvetica Neue Light"/>
              <a:cs typeface="Helvetica Neue Light"/>
              <a:sym typeface="Helvetica Neue Light"/>
            </a:endParaRPr>
          </a:p>
          <a:p>
            <a:pPr indent="-285750" lvl="0" marL="285750" marR="0" rtl="0" algn="l">
              <a:lnSpc>
                <a:spcPct val="90000"/>
              </a:lnSpc>
              <a:spcBef>
                <a:spcPts val="600"/>
              </a:spcBef>
              <a:spcAft>
                <a:spcPts val="0"/>
              </a:spcAft>
              <a:buClr>
                <a:srgbClr val="000000"/>
              </a:buClr>
              <a:buSzPts val="1600"/>
              <a:buFont typeface="Arial"/>
              <a:buChar char="•"/>
            </a:pPr>
            <a:r>
              <a:rPr b="0" i="0" lang="en-US" sz="1600" u="none" cap="none" strike="noStrike">
                <a:solidFill>
                  <a:srgbClr val="000000"/>
                </a:solidFill>
                <a:latin typeface="Helvetica Neue Light"/>
                <a:ea typeface="Helvetica Neue Light"/>
                <a:cs typeface="Helvetica Neue Light"/>
                <a:sym typeface="Helvetica Neue Light"/>
              </a:rPr>
              <a:t>COVID vaccine can not cause COVID</a:t>
            </a:r>
            <a:endParaRPr/>
          </a:p>
          <a:p>
            <a:pPr indent="-184150" lvl="0" marL="285750" marR="0" rtl="0" algn="l">
              <a:lnSpc>
                <a:spcPct val="90000"/>
              </a:lnSpc>
              <a:spcBef>
                <a:spcPts val="600"/>
              </a:spcBef>
              <a:spcAft>
                <a:spcPts val="0"/>
              </a:spcAft>
              <a:buClr>
                <a:srgbClr val="000000"/>
              </a:buClr>
              <a:buSzPts val="1600"/>
              <a:buFont typeface="Arial"/>
              <a:buNone/>
            </a:pPr>
            <a:r>
              <a:t/>
            </a:r>
            <a:endParaRPr b="0" i="0" sz="1600" u="none" cap="none" strike="noStrike">
              <a:solidFill>
                <a:srgbClr val="000000"/>
              </a:solidFill>
              <a:latin typeface="Helvetica Neue Light"/>
              <a:ea typeface="Helvetica Neue Light"/>
              <a:cs typeface="Helvetica Neue Light"/>
              <a:sym typeface="Helvetica Neue Light"/>
            </a:endParaRPr>
          </a:p>
          <a:p>
            <a:pPr indent="-285750" lvl="0" marL="285750" marR="0" rtl="0" algn="l">
              <a:lnSpc>
                <a:spcPct val="90000"/>
              </a:lnSpc>
              <a:spcBef>
                <a:spcPts val="600"/>
              </a:spcBef>
              <a:spcAft>
                <a:spcPts val="0"/>
              </a:spcAft>
              <a:buClr>
                <a:srgbClr val="000000"/>
              </a:buClr>
              <a:buSzPts val="1600"/>
              <a:buFont typeface="Arial"/>
              <a:buChar char="•"/>
            </a:pPr>
            <a:r>
              <a:rPr b="0" i="0" lang="en-US" sz="1600" u="none" cap="none" strike="noStrike">
                <a:solidFill>
                  <a:srgbClr val="000000"/>
                </a:solidFill>
                <a:latin typeface="Helvetica Neue Light"/>
                <a:ea typeface="Helvetica Neue Light"/>
                <a:cs typeface="Helvetica Neue Light"/>
                <a:sym typeface="Helvetica Neue Light"/>
              </a:rPr>
              <a:t>It increases our internal immunity towards Coronavirus</a:t>
            </a:r>
            <a:endParaRPr/>
          </a:p>
          <a:p>
            <a:pPr indent="0" lvl="0" marL="0" marR="0" rtl="0" algn="l">
              <a:lnSpc>
                <a:spcPct val="90000"/>
              </a:lnSpc>
              <a:spcBef>
                <a:spcPts val="600"/>
              </a:spcBef>
              <a:spcAft>
                <a:spcPts val="0"/>
              </a:spcAft>
              <a:buClr>
                <a:srgbClr val="000000"/>
              </a:buClr>
              <a:buSzPts val="1600"/>
              <a:buFont typeface="Helvetica Neue Light"/>
              <a:buNone/>
            </a:pPr>
            <a:r>
              <a:t/>
            </a:r>
            <a:endParaRPr b="0" i="0" sz="1600" u="none" cap="none" strike="noStrike">
              <a:solidFill>
                <a:srgbClr val="000000"/>
              </a:solidFill>
              <a:latin typeface="Helvetica Neue Light"/>
              <a:ea typeface="Helvetica Neue Light"/>
              <a:cs typeface="Helvetica Neue Light"/>
              <a:sym typeface="Helvetica Neue Light"/>
            </a:endParaRPr>
          </a:p>
        </p:txBody>
      </p:sp>
      <p:sp>
        <p:nvSpPr>
          <p:cNvPr id="318" name="Google Shape;318;p25"/>
          <p:cNvSpPr txBox="1"/>
          <p:nvPr/>
        </p:nvSpPr>
        <p:spPr>
          <a:xfrm>
            <a:off x="361663" y="4526442"/>
            <a:ext cx="7758546" cy="1687641"/>
          </a:xfrm>
          <a:prstGeom prst="rect">
            <a:avLst/>
          </a:prstGeom>
          <a:noFill/>
          <a:ln>
            <a:noFill/>
          </a:ln>
        </p:spPr>
        <p:txBody>
          <a:bodyPr anchorCtr="0" anchor="ctr" bIns="50800" lIns="50800" spcFirstLastPara="1" rIns="50800" wrap="square" tIns="50800">
            <a:spAutoFit/>
          </a:bodyPr>
          <a:lstStyle/>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Helvetica Neue Light"/>
                <a:ea typeface="Helvetica Neue Light"/>
                <a:cs typeface="Helvetica Neue Light"/>
                <a:sym typeface="Helvetica Neue Light"/>
              </a:rPr>
              <a:t>We need two doses 3-4 weeks apart for maximum benefit</a:t>
            </a:r>
            <a:endParaRPr/>
          </a:p>
          <a:p>
            <a:pPr indent="-184150" lvl="0" marL="285750" marR="0" rtl="0" algn="l">
              <a:lnSpc>
                <a:spcPct val="90000"/>
              </a:lnSpc>
              <a:spcBef>
                <a:spcPts val="600"/>
              </a:spcBef>
              <a:spcAft>
                <a:spcPts val="0"/>
              </a:spcAft>
              <a:buClr>
                <a:srgbClr val="000000"/>
              </a:buClr>
              <a:buSzPts val="1600"/>
              <a:buFont typeface="Arial"/>
              <a:buNone/>
            </a:pPr>
            <a:r>
              <a:t/>
            </a:r>
            <a:endParaRPr b="0" i="0" sz="1600" u="none" cap="none" strike="noStrike">
              <a:solidFill>
                <a:srgbClr val="000000"/>
              </a:solidFill>
              <a:latin typeface="Helvetica Neue Light"/>
              <a:ea typeface="Helvetica Neue Light"/>
              <a:cs typeface="Helvetica Neue Light"/>
              <a:sym typeface="Helvetica Neue Light"/>
            </a:endParaRPr>
          </a:p>
          <a:p>
            <a:pPr indent="-285750" lvl="0" marL="285750" marR="0" rtl="0" algn="l">
              <a:lnSpc>
                <a:spcPct val="90000"/>
              </a:lnSpc>
              <a:spcBef>
                <a:spcPts val="600"/>
              </a:spcBef>
              <a:spcAft>
                <a:spcPts val="0"/>
              </a:spcAft>
              <a:buClr>
                <a:srgbClr val="000000"/>
              </a:buClr>
              <a:buSzPts val="1600"/>
              <a:buFont typeface="Arial"/>
              <a:buChar char="•"/>
            </a:pPr>
            <a:r>
              <a:rPr b="0" i="0" lang="en-US" sz="1600" u="none" cap="none" strike="noStrike">
                <a:solidFill>
                  <a:srgbClr val="000000"/>
                </a:solidFill>
                <a:latin typeface="Helvetica Neue Light"/>
                <a:ea typeface="Helvetica Neue Light"/>
                <a:cs typeface="Helvetica Neue Light"/>
                <a:sym typeface="Helvetica Neue Light"/>
              </a:rPr>
              <a:t>Minor reactions are expected. More so after the second dose. These include local reactions such as redness, pain and swelling and generalized reactions such as malaise, fatigue, headache and fever. These reactions will subside in 2-3 days</a:t>
            </a:r>
            <a:endParaRPr/>
          </a:p>
          <a:p>
            <a:pPr indent="0" lvl="0" marL="0" marR="0" rtl="0" algn="ctr">
              <a:lnSpc>
                <a:spcPct val="100000"/>
              </a:lnSpc>
              <a:spcBef>
                <a:spcPts val="600"/>
              </a:spcBef>
              <a:spcAft>
                <a:spcPts val="0"/>
              </a:spcAft>
              <a:buClr>
                <a:srgbClr val="000000"/>
              </a:buClr>
              <a:buSzPts val="1600"/>
              <a:buFont typeface="Helvetica Neue Light"/>
              <a:buNone/>
            </a:pPr>
            <a:r>
              <a:t/>
            </a:r>
            <a:endParaRPr b="1" i="0" sz="1600" u="none" cap="none" strike="noStrike">
              <a:solidFill>
                <a:srgbClr val="558AAB"/>
              </a:solidFill>
              <a:latin typeface="Helvetica Neue"/>
              <a:ea typeface="Helvetica Neue"/>
              <a:cs typeface="Helvetica Neue"/>
              <a:sym typeface="Helvetica Neue"/>
            </a:endParaRPr>
          </a:p>
        </p:txBody>
      </p:sp>
      <p:sp>
        <p:nvSpPr>
          <p:cNvPr id="319" name="Google Shape;319;p25"/>
          <p:cNvSpPr txBox="1"/>
          <p:nvPr/>
        </p:nvSpPr>
        <p:spPr>
          <a:xfrm>
            <a:off x="4750588" y="3553074"/>
            <a:ext cx="3563660" cy="948978"/>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8FEFF"/>
              </a:buClr>
              <a:buSzPts val="1100"/>
              <a:buFont typeface="Helvetica Neue"/>
              <a:buNone/>
            </a:pPr>
            <a:r>
              <a:rPr b="1" i="0" lang="en-US" sz="1100" u="none" cap="none" strike="noStrike">
                <a:solidFill>
                  <a:srgbClr val="F8FEFF"/>
                </a:solidFill>
                <a:latin typeface="Helvetica Neue"/>
                <a:ea typeface="Helvetica Neue"/>
                <a:cs typeface="Helvetica Neue"/>
                <a:sym typeface="Helvetica Neue"/>
              </a:rPr>
              <a:t>A Vaccine is a tiny weakened non-dangerous fragment of the organism and includes part of the antigen. It’s enough that our body can learn to build the specific antibody. Then if the body encounters the real antigen after, as part of the real organism it already knows how to defeat it</a:t>
            </a:r>
            <a:endParaRPr/>
          </a:p>
        </p:txBody>
      </p:sp>
      <p:sp>
        <p:nvSpPr>
          <p:cNvPr id="320" name="Google Shape;320;p25"/>
          <p:cNvSpPr txBox="1"/>
          <p:nvPr>
            <p:ph type="title"/>
          </p:nvPr>
        </p:nvSpPr>
        <p:spPr>
          <a:xfrm>
            <a:off x="3368843" y="490603"/>
            <a:ext cx="5324187" cy="3435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880"/>
              <a:buFont typeface="Calibri"/>
              <a:buNone/>
            </a:pPr>
            <a:r>
              <a:rPr b="1" lang="en-US" sz="2880">
                <a:solidFill>
                  <a:srgbClr val="FFFFFF"/>
                </a:solidFill>
                <a:latin typeface="Calibri"/>
                <a:ea typeface="Calibri"/>
                <a:cs typeface="Calibri"/>
                <a:sym typeface="Calibri"/>
              </a:rPr>
              <a:t>Coronavirus VACCINE (cdc.gov)</a:t>
            </a:r>
            <a:endParaRPr/>
          </a:p>
        </p:txBody>
      </p:sp>
    </p:spTree>
  </p:cSld>
  <p:clrMapOvr>
    <a:masterClrMapping/>
  </p:clrMapOvr>
  <mc:AlternateContent>
    <mc:Choice Requires="p14">
      <p:transition spd="slow">
        <p14:rippl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6"/>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326" name="Google Shape;326;p26"/>
          <p:cNvSpPr txBox="1"/>
          <p:nvPr/>
        </p:nvSpPr>
        <p:spPr>
          <a:xfrm>
            <a:off x="3483428" y="373173"/>
            <a:ext cx="260583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Open Segment</a:t>
            </a:r>
            <a:endParaRPr b="1" i="0" sz="3200" u="none" cap="none" strike="noStrike">
              <a:solidFill>
                <a:srgbClr val="FFFFFF"/>
              </a:solidFill>
              <a:latin typeface="Calibri"/>
              <a:ea typeface="Calibri"/>
              <a:cs typeface="Calibri"/>
              <a:sym typeface="Calibri"/>
            </a:endParaRPr>
          </a:p>
        </p:txBody>
      </p:sp>
      <p:sp>
        <p:nvSpPr>
          <p:cNvPr id="327" name="Google Shape;327;p26"/>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8" name="Google Shape;328;p26"/>
          <p:cNvSpPr/>
          <p:nvPr/>
        </p:nvSpPr>
        <p:spPr>
          <a:xfrm>
            <a:off x="582336" y="2317679"/>
            <a:ext cx="7583914"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Suggested Time = Zaim’s discretion</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Zaim can include any other segment of local interest in this segment</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nvSpPr>
        <p:spPr>
          <a:xfrm>
            <a:off x="3463833" y="370056"/>
            <a:ext cx="5475117" cy="6375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600"/>
              <a:buFont typeface="Helvetica Neue"/>
              <a:buNone/>
            </a:pPr>
            <a:r>
              <a:rPr b="1" i="0" lang="en-US" sz="3600" u="none" cap="none" strike="noStrike">
                <a:solidFill>
                  <a:srgbClr val="FFFFFF"/>
                </a:solidFill>
                <a:latin typeface="Helvetica Neue"/>
                <a:ea typeface="Helvetica Neue"/>
                <a:cs typeface="Helvetica Neue"/>
                <a:sym typeface="Helvetica Neue"/>
              </a:rPr>
              <a:t>  </a:t>
            </a:r>
            <a:endParaRPr/>
          </a:p>
        </p:txBody>
      </p:sp>
      <p:sp>
        <p:nvSpPr>
          <p:cNvPr id="334" name="Google Shape;334;p27"/>
          <p:cNvSpPr txBox="1"/>
          <p:nvPr/>
        </p:nvSpPr>
        <p:spPr>
          <a:xfrm>
            <a:off x="674368" y="1370012"/>
            <a:ext cx="7795264" cy="4351339"/>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Reminders/Announcements</a:t>
            </a:r>
            <a:endParaRPr/>
          </a:p>
          <a:p>
            <a:pPr indent="0" lvl="0" marL="0" marR="0" rtl="0" algn="ctr">
              <a:lnSpc>
                <a:spcPct val="90000"/>
              </a:lnSpc>
              <a:spcBef>
                <a:spcPts val="70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Dua</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3040"/>
              <a:buFont typeface="Helvetica Neue"/>
              <a:buNone/>
            </a:pPr>
            <a:r>
              <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000000"/>
              </a:buClr>
              <a:buSzPts val="3420"/>
              <a:buFont typeface="Helvetica Neue"/>
              <a:buNone/>
            </a:pPr>
            <a:r>
              <a:rPr b="1" i="0" lang="en-US" sz="3420" u="none" cap="none" strike="noStrike">
                <a:solidFill>
                  <a:srgbClr val="000000"/>
                </a:solidFill>
                <a:latin typeface="Helvetica Neue"/>
                <a:ea typeface="Helvetica Neue"/>
                <a:cs typeface="Helvetica Neue"/>
                <a:sym typeface="Helvetica Neue"/>
              </a:rPr>
              <a:t>Jazakumullah for Participating!</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600"/>
              </a:spcBef>
              <a:spcAft>
                <a:spcPts val="0"/>
              </a:spcAft>
              <a:buClr>
                <a:srgbClr val="000000"/>
              </a:buClr>
              <a:buSzPts val="3040"/>
              <a:buFont typeface="Helvetica Neue"/>
              <a:buNone/>
            </a:pPr>
            <a:r>
              <a:t/>
            </a:r>
            <a:endParaRPr b="0" i="0" sz="3040" u="none" cap="none" strike="noStrike">
              <a:solidFill>
                <a:srgbClr val="000000"/>
              </a:solidFill>
              <a:latin typeface="Calibri"/>
              <a:ea typeface="Calibri"/>
              <a:cs typeface="Calibri"/>
              <a:sym typeface="Calibri"/>
            </a:endParaRPr>
          </a:p>
          <a:p>
            <a:pPr indent="0" lvl="0" marL="0" marR="0" rtl="0" algn="ctr">
              <a:lnSpc>
                <a:spcPct val="90000"/>
              </a:lnSpc>
              <a:spcBef>
                <a:spcPts val="700"/>
              </a:spcBef>
              <a:spcAft>
                <a:spcPts val="0"/>
              </a:spcAft>
              <a:buClr>
                <a:srgbClr val="FF0000"/>
              </a:buClr>
              <a:buSzPts val="3420"/>
              <a:buFont typeface="Helvetica Neue"/>
              <a:buNone/>
            </a:pPr>
            <a:r>
              <a:rPr b="1" i="0" lang="en-US" sz="3420" u="none" cap="none" strike="noStrike">
                <a:solidFill>
                  <a:srgbClr val="FF0000"/>
                </a:solidFill>
                <a:latin typeface="Helvetica Neue"/>
                <a:ea typeface="Helvetica Neue"/>
                <a:cs typeface="Helvetica Neue"/>
                <a:sym typeface="Helvetica Neue"/>
              </a:rPr>
              <a:t>If you enjoyed it, please convey to those brothers who are not here today!</a:t>
            </a:r>
            <a:endParaRPr/>
          </a:p>
        </p:txBody>
      </p:sp>
      <p:sp>
        <p:nvSpPr>
          <p:cNvPr id="335" name="Google Shape;335;p27"/>
          <p:cNvSpPr txBox="1"/>
          <p:nvPr/>
        </p:nvSpPr>
        <p:spPr>
          <a:xfrm>
            <a:off x="4271276" y="390497"/>
            <a:ext cx="2420302" cy="49704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That’s all folks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b89ae20e6e_1_0"/>
          <p:cNvSpPr txBox="1"/>
          <p:nvPr>
            <p:ph type="title"/>
          </p:nvPr>
        </p:nvSpPr>
        <p:spPr>
          <a:xfrm>
            <a:off x="3669846" y="1188853"/>
            <a:ext cx="4172100" cy="3837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2880"/>
              <a:buFont typeface="Calibri"/>
              <a:buNone/>
            </a:pPr>
            <a:r>
              <a:rPr lang="en-US" sz="2880">
                <a:solidFill>
                  <a:srgbClr val="FFFFFF"/>
                </a:solidFill>
              </a:rPr>
              <a:t>Recitation of Holy Quran</a:t>
            </a:r>
            <a:endParaRPr/>
          </a:p>
        </p:txBody>
      </p:sp>
      <p:sp>
        <p:nvSpPr>
          <p:cNvPr id="146" name="Google Shape;146;gb89ae20e6e_1_0"/>
          <p:cNvSpPr txBox="1"/>
          <p:nvPr/>
        </p:nvSpPr>
        <p:spPr>
          <a:xfrm>
            <a:off x="711200" y="1572575"/>
            <a:ext cx="3771000" cy="22851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Surely, Allah will not forgive that any partner be associated with Him; but He will forgive whatever is short of that to whomsoever He pleases. And whoso associates partners with Allah has indeed devised a very great sin. (4:49)</a:t>
            </a:r>
            <a:endParaRPr/>
          </a:p>
        </p:txBody>
      </p:sp>
      <p:sp>
        <p:nvSpPr>
          <p:cNvPr id="147" name="Google Shape;147;gb89ae20e6e_1_0"/>
          <p:cNvSpPr txBox="1"/>
          <p:nvPr/>
        </p:nvSpPr>
        <p:spPr>
          <a:xfrm>
            <a:off x="711200" y="4017761"/>
            <a:ext cx="3732900" cy="17313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And </a:t>
            </a:r>
            <a:r>
              <a:rPr b="0" i="1" lang="en-US" sz="1800" u="none" cap="none" strike="noStrike">
                <a:solidFill>
                  <a:schemeClr val="dk1"/>
                </a:solidFill>
                <a:latin typeface="Verdana"/>
                <a:ea typeface="Verdana"/>
                <a:cs typeface="Verdana"/>
                <a:sym typeface="Verdana"/>
              </a:rPr>
              <a:t>remember </a:t>
            </a:r>
            <a:r>
              <a:rPr b="0" i="0" lang="en-US" sz="1800" u="none" cap="none" strike="noStrike">
                <a:solidFill>
                  <a:schemeClr val="dk1"/>
                </a:solidFill>
                <a:latin typeface="Verdana"/>
                <a:ea typeface="Verdana"/>
                <a:cs typeface="Verdana"/>
                <a:sym typeface="Verdana"/>
              </a:rPr>
              <a:t>when Luqman said to his son while exhorting him, ‘O my dear son! associate not partners with Allah. Surely, associating partners </a:t>
            </a:r>
            <a:r>
              <a:rPr b="0" i="1" lang="en-US" sz="1800" u="none" cap="none" strike="noStrike">
                <a:solidFill>
                  <a:schemeClr val="dk1"/>
                </a:solidFill>
                <a:latin typeface="Verdana"/>
                <a:ea typeface="Verdana"/>
                <a:cs typeface="Verdana"/>
                <a:sym typeface="Verdana"/>
              </a:rPr>
              <a:t>with God </a:t>
            </a:r>
            <a:r>
              <a:rPr b="0" i="0" lang="en-US" sz="1800" u="none" cap="none" strike="noStrike">
                <a:solidFill>
                  <a:schemeClr val="dk1"/>
                </a:solidFill>
                <a:latin typeface="Verdana"/>
                <a:ea typeface="Verdana"/>
                <a:cs typeface="Verdana"/>
                <a:sym typeface="Verdana"/>
              </a:rPr>
              <a:t>is a grievous wrong.’ (31:14)</a:t>
            </a:r>
            <a:endParaRPr/>
          </a:p>
        </p:txBody>
      </p:sp>
      <p:pic>
        <p:nvPicPr>
          <p:cNvPr id="148" name="Google Shape;148;gb89ae20e6e_1_0"/>
          <p:cNvPicPr preferRelativeResize="0"/>
          <p:nvPr/>
        </p:nvPicPr>
        <p:blipFill rotWithShape="1">
          <a:blip r:embed="rId3">
            <a:alphaModFix/>
          </a:blip>
          <a:srcRect b="0" l="0" r="0" t="0"/>
          <a:stretch/>
        </p:blipFill>
        <p:spPr>
          <a:xfrm>
            <a:off x="4590493" y="4017760"/>
            <a:ext cx="3428009" cy="1176539"/>
          </a:xfrm>
          <a:prstGeom prst="rect">
            <a:avLst/>
          </a:prstGeom>
          <a:noFill/>
          <a:ln>
            <a:noFill/>
          </a:ln>
        </p:spPr>
      </p:pic>
      <p:pic>
        <p:nvPicPr>
          <p:cNvPr id="149" name="Google Shape;149;gb89ae20e6e_1_0"/>
          <p:cNvPicPr preferRelativeResize="0"/>
          <p:nvPr/>
        </p:nvPicPr>
        <p:blipFill rotWithShape="1">
          <a:blip r:embed="rId4">
            <a:alphaModFix/>
          </a:blip>
          <a:srcRect b="0" l="0" r="0" t="0"/>
          <a:stretch/>
        </p:blipFill>
        <p:spPr>
          <a:xfrm>
            <a:off x="4767884" y="1482638"/>
            <a:ext cx="3385445" cy="2535122"/>
          </a:xfrm>
          <a:prstGeom prst="rect">
            <a:avLst/>
          </a:prstGeom>
          <a:noFill/>
          <a:ln>
            <a:noFill/>
          </a:ln>
        </p:spPr>
      </p:pic>
      <p:sp>
        <p:nvSpPr>
          <p:cNvPr id="150" name="Google Shape;150;gb89ae20e6e_1_0"/>
          <p:cNvSpPr txBox="1"/>
          <p:nvPr/>
        </p:nvSpPr>
        <p:spPr>
          <a:xfrm>
            <a:off x="3369128" y="442137"/>
            <a:ext cx="5562600" cy="5115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FFFFFF"/>
              </a:buClr>
              <a:buSzPts val="2880"/>
              <a:buFont typeface="Calibri"/>
              <a:buNone/>
            </a:pPr>
            <a:r>
              <a:rPr b="1" i="0" lang="en-US" sz="2880" u="none" cap="none" strike="noStrike">
                <a:solidFill>
                  <a:srgbClr val="FFFFFF"/>
                </a:solidFill>
                <a:latin typeface="Calibri"/>
                <a:ea typeface="Calibri"/>
                <a:cs typeface="Calibri"/>
                <a:sym typeface="Calibri"/>
              </a:rPr>
              <a:t>Recitation of Holy Quran</a:t>
            </a:r>
            <a:endParaRPr b="1" i="0" sz="288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4"/>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156" name="Google Shape;156;p4"/>
          <p:cNvSpPr txBox="1"/>
          <p:nvPr/>
        </p:nvSpPr>
        <p:spPr>
          <a:xfrm>
            <a:off x="3398519" y="354910"/>
            <a:ext cx="2310885"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Ansar Pledge</a:t>
            </a:r>
            <a:endParaRPr/>
          </a:p>
        </p:txBody>
      </p:sp>
      <p:sp>
        <p:nvSpPr>
          <p:cNvPr id="157" name="Google Shape;157;p4"/>
          <p:cNvSpPr txBox="1"/>
          <p:nvPr/>
        </p:nvSpPr>
        <p:spPr>
          <a:xfrm>
            <a:off x="361122" y="1260090"/>
            <a:ext cx="4859050" cy="14376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three times:</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Helvetica Neue"/>
              <a:buNone/>
            </a:pPr>
            <a:r>
              <a:rPr b="0" i="1" lang="en-US" sz="2000" u="none" cap="none" strike="noStrike">
                <a:solidFill>
                  <a:srgbClr val="000000"/>
                </a:solidFill>
                <a:latin typeface="Helvetica Neue"/>
                <a:ea typeface="Helvetica Neue"/>
                <a:cs typeface="Helvetica Neue"/>
                <a:sym typeface="Helvetica Neue"/>
              </a:rPr>
              <a:t>Ash-hadu • alla ilaha • illallahu • wahdahu • la sharika lahu • wa ash-hadu • anna Muhammadan • ‘abduhu • wa rasuluh</a:t>
            </a:r>
            <a:endParaRPr b="0" i="0" sz="1800" u="none" cap="none" strike="noStrike">
              <a:solidFill>
                <a:srgbClr val="000000"/>
              </a:solidFill>
              <a:latin typeface="Calibri"/>
              <a:ea typeface="Calibri"/>
              <a:cs typeface="Calibri"/>
              <a:sym typeface="Calibri"/>
            </a:endParaRPr>
          </a:p>
        </p:txBody>
      </p:sp>
      <p:sp>
        <p:nvSpPr>
          <p:cNvPr id="158" name="Google Shape;158;p4"/>
          <p:cNvSpPr txBox="1"/>
          <p:nvPr/>
        </p:nvSpPr>
        <p:spPr>
          <a:xfrm>
            <a:off x="404520" y="2724662"/>
            <a:ext cx="8199154" cy="329320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lnSpc>
                <a:spcPct val="100000"/>
              </a:lnSpc>
              <a:spcBef>
                <a:spcPts val="0"/>
              </a:spcBef>
              <a:spcAft>
                <a:spcPts val="0"/>
              </a:spcAft>
              <a:buClr>
                <a:srgbClr val="00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000"/>
              <a:buFont typeface="Helvetica Neue"/>
              <a:buNone/>
            </a:pPr>
            <a:r>
              <a:rPr b="0" i="1" lang="en-US" sz="2000" u="none" cap="none" strike="noStrike">
                <a:solidFill>
                  <a:srgbClr val="FF0000"/>
                </a:solidFill>
                <a:latin typeface="Helvetica Neue"/>
                <a:ea typeface="Helvetica Neue"/>
                <a:cs typeface="Helvetica Neue"/>
                <a:sym typeface="Helvetica Neue"/>
              </a:rPr>
              <a:t>Say this part once:</a:t>
            </a:r>
            <a:endParaRPr/>
          </a:p>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I solemnly pledge • that I shall endeavor • throughout my life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for the propagation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and consolidation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of Ahmadiyyat in Islam,</a:t>
            </a:r>
            <a:r>
              <a:rPr b="0" i="1" lang="en-US" sz="2000" u="none" cap="none" strike="noStrike">
                <a:solidFill>
                  <a:srgbClr val="000000"/>
                </a:solidFill>
                <a:latin typeface="Helvetica Neue"/>
                <a:ea typeface="Helvetica Neue"/>
                <a:cs typeface="Helvetica Neue"/>
                <a:sym typeface="Helvetica Neue"/>
              </a:rPr>
              <a:t> • </a:t>
            </a:r>
            <a:r>
              <a:rPr b="0" i="0" lang="en-US" sz="2000" u="none" cap="none" strike="noStrike">
                <a:solidFill>
                  <a:srgbClr val="000000"/>
                </a:solidFill>
                <a:latin typeface="Calibri"/>
                <a:ea typeface="Calibri"/>
                <a:cs typeface="Calibri"/>
                <a:sym typeface="Calibri"/>
              </a:rPr>
              <a:t>and shall stand guard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in defense of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the institution of Khilafat.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 shall not hesitate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offer any sacrifice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in this regard.</a:t>
            </a:r>
            <a:r>
              <a:rPr b="0" i="1" lang="en-US" sz="2000" u="none" cap="none" strike="noStrike">
                <a:solidFill>
                  <a:srgbClr val="000000"/>
                </a:solidFill>
                <a:latin typeface="Helvetica Neue"/>
                <a:ea typeface="Helvetica Neue"/>
                <a:cs typeface="Helvetica Neue"/>
                <a:sym typeface="Helvetica Neue"/>
              </a:rPr>
              <a:t> </a:t>
            </a:r>
            <a:r>
              <a:rPr b="0" i="0" lang="en-US" sz="2000" u="none" cap="none" strike="noStrike">
                <a:solidFill>
                  <a:srgbClr val="000000"/>
                </a:solidFill>
                <a:latin typeface="Calibri"/>
                <a:ea typeface="Calibri"/>
                <a:cs typeface="Calibri"/>
                <a:sym typeface="Calibri"/>
              </a:rPr>
              <a:t>•</a:t>
            </a:r>
            <a:r>
              <a:rPr b="0" i="1" lang="en-US" sz="2000" u="none" cap="none" strike="noStrike">
                <a:solidFill>
                  <a:srgbClr val="000000"/>
                </a:solidFill>
                <a:latin typeface="Helvetica Neue"/>
                <a:ea typeface="Helvetica Neue"/>
                <a:cs typeface="Helvetica Neue"/>
                <a:sym typeface="Helvetica Neue"/>
              </a:rPr>
              <a:t> </a:t>
            </a:r>
            <a:r>
              <a:rPr b="0" i="0" lang="en-US" sz="2000" u="none" cap="none" strike="noStrike">
                <a:solidFill>
                  <a:srgbClr val="000000"/>
                </a:solidFill>
                <a:latin typeface="Calibri"/>
                <a:ea typeface="Calibri"/>
                <a:cs typeface="Calibri"/>
                <a:sym typeface="Calibri"/>
              </a:rPr>
              <a:t>Moreover,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I shall exhort my children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always remain dedicated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and devoted </a:t>
            </a:r>
            <a:r>
              <a:rPr b="0" i="1" lang="en-US" sz="2000" u="none" cap="none" strike="noStrike">
                <a:solidFill>
                  <a:srgbClr val="000000"/>
                </a:solidFill>
                <a:latin typeface="Helvetica Neue"/>
                <a:ea typeface="Helvetica Neue"/>
                <a:cs typeface="Helvetica Neue"/>
                <a:sym typeface="Helvetica Neue"/>
              </a:rPr>
              <a:t>•</a:t>
            </a:r>
            <a:r>
              <a:rPr b="0" i="0" lang="en-US" sz="2000" u="none" cap="none" strike="noStrike">
                <a:solidFill>
                  <a:srgbClr val="000000"/>
                </a:solidFill>
                <a:latin typeface="Calibri"/>
                <a:ea typeface="Calibri"/>
                <a:cs typeface="Calibri"/>
                <a:sym typeface="Calibri"/>
              </a:rPr>
              <a:t> to Khilafat. </a:t>
            </a:r>
            <a:r>
              <a:rPr b="0" i="1" lang="en-US" sz="2000" u="none" cap="none" strike="noStrike">
                <a:solidFill>
                  <a:srgbClr val="000000"/>
                </a:solidFill>
                <a:latin typeface="Helvetica Neue"/>
                <a:ea typeface="Helvetica Neue"/>
                <a:cs typeface="Helvetica Neue"/>
                <a:sym typeface="Helvetica Neue"/>
              </a:rPr>
              <a:t>• Insha’allah</a:t>
            </a:r>
            <a:r>
              <a:rPr b="0" i="0" lang="en-US" sz="2000" u="none" cap="none" strike="noStrike">
                <a:solidFill>
                  <a:srgbClr val="000000"/>
                </a:solidFill>
                <a:latin typeface="Calibri"/>
                <a:ea typeface="Calibri"/>
                <a:cs typeface="Calibri"/>
                <a:sym typeface="Calibri"/>
              </a:rPr>
              <a:t>.</a:t>
            </a:r>
            <a:endParaRPr/>
          </a:p>
        </p:txBody>
      </p:sp>
      <p:pic>
        <p:nvPicPr>
          <p:cNvPr id="159" name="Google Shape;159;p4"/>
          <p:cNvPicPr preferRelativeResize="0"/>
          <p:nvPr/>
        </p:nvPicPr>
        <p:blipFill rotWithShape="1">
          <a:blip r:embed="rId3">
            <a:alphaModFix/>
          </a:blip>
          <a:srcRect b="0" l="0" r="0" t="0"/>
          <a:stretch/>
        </p:blipFill>
        <p:spPr>
          <a:xfrm>
            <a:off x="5101304" y="1570776"/>
            <a:ext cx="3721913" cy="11269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165" name="Google Shape;165;p5"/>
          <p:cNvSpPr txBox="1"/>
          <p:nvPr/>
        </p:nvSpPr>
        <p:spPr>
          <a:xfrm>
            <a:off x="5175559" y="446316"/>
            <a:ext cx="92394"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t/>
            </a:r>
            <a:endParaRPr b="1" i="0" sz="3200" u="none" cap="none" strike="noStrike">
              <a:solidFill>
                <a:srgbClr val="FFFFFF"/>
              </a:solidFill>
              <a:latin typeface="Calibri"/>
              <a:ea typeface="Calibri"/>
              <a:cs typeface="Calibri"/>
              <a:sym typeface="Calibri"/>
            </a:endParaRPr>
          </a:p>
        </p:txBody>
      </p:sp>
      <p:sp>
        <p:nvSpPr>
          <p:cNvPr id="166" name="Google Shape;166;p5"/>
          <p:cNvSpPr txBox="1"/>
          <p:nvPr/>
        </p:nvSpPr>
        <p:spPr>
          <a:xfrm>
            <a:off x="3406785" y="373173"/>
            <a:ext cx="1861168"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Salat Page</a:t>
            </a:r>
            <a:endParaRPr/>
          </a:p>
        </p:txBody>
      </p:sp>
      <p:sp>
        <p:nvSpPr>
          <p:cNvPr id="167" name="Google Shape;167;p5"/>
          <p:cNvSpPr/>
          <p:nvPr/>
        </p:nvSpPr>
        <p:spPr>
          <a:xfrm>
            <a:off x="1074611" y="3787427"/>
            <a:ext cx="7145267" cy="216315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000"/>
              <a:buFont typeface="Georgia"/>
              <a:buNone/>
            </a:pPr>
            <a:r>
              <a:rPr b="0" i="0" lang="en-US" sz="2000" u="none" cap="none" strike="noStrike">
                <a:solidFill>
                  <a:srgbClr val="000000"/>
                </a:solidFill>
                <a:latin typeface="Georgia"/>
                <a:ea typeface="Georgia"/>
                <a:cs typeface="Georgia"/>
                <a:sym typeface="Georgia"/>
              </a:rPr>
              <a:t>“I tell you again that if you wish to establish a true relationship with God, hold fast to Salat in such a way that your body and your tongue and your spiritual designs and emotions should all become Salat” </a:t>
            </a:r>
            <a:endParaRPr/>
          </a:p>
          <a:p>
            <a:pPr indent="0" lvl="0" marL="0" marR="0" rtl="0" algn="ctr">
              <a:lnSpc>
                <a:spcPct val="107000"/>
              </a:lnSpc>
              <a:spcBef>
                <a:spcPts val="800"/>
              </a:spcBef>
              <a:spcAft>
                <a:spcPts val="0"/>
              </a:spcAft>
              <a:buClr>
                <a:srgbClr val="000000"/>
              </a:buClr>
              <a:buSzPts val="2000"/>
              <a:buFont typeface="Calibri"/>
              <a:buNone/>
            </a:pPr>
            <a:r>
              <a:t/>
            </a:r>
            <a:endParaRPr b="0" i="0" sz="2000" u="none" cap="none" strike="noStrike">
              <a:solidFill>
                <a:srgbClr val="000000"/>
              </a:solidFill>
              <a:latin typeface="Georgia"/>
              <a:ea typeface="Georgia"/>
              <a:cs typeface="Georgia"/>
              <a:sym typeface="Georgia"/>
            </a:endParaRPr>
          </a:p>
          <a:p>
            <a:pPr indent="0" lvl="0" marL="0" marR="0" rtl="0" algn="ctr">
              <a:lnSpc>
                <a:spcPct val="107000"/>
              </a:lnSpc>
              <a:spcBef>
                <a:spcPts val="800"/>
              </a:spcBef>
              <a:spcAft>
                <a:spcPts val="0"/>
              </a:spcAft>
              <a:buClr>
                <a:srgbClr val="000000"/>
              </a:buClr>
              <a:buSzPts val="1400"/>
              <a:buFont typeface="Georgia"/>
              <a:buNone/>
            </a:pPr>
            <a:r>
              <a:rPr b="0" i="0" lang="en-US" sz="1400" u="none" cap="none" strike="noStrike">
                <a:solidFill>
                  <a:srgbClr val="000000"/>
                </a:solidFill>
                <a:latin typeface="Georgia"/>
                <a:ea typeface="Georgia"/>
                <a:cs typeface="Georgia"/>
                <a:sym typeface="Georgia"/>
              </a:rPr>
              <a:t>(Promised Messiah, Malfuzat, Vol. I, p. 170).</a:t>
            </a:r>
            <a:endParaRPr b="0" i="0" sz="1400" u="none" cap="none" strike="noStrike">
              <a:solidFill>
                <a:srgbClr val="000000"/>
              </a:solidFill>
              <a:latin typeface="Calibri"/>
              <a:ea typeface="Calibri"/>
              <a:cs typeface="Calibri"/>
              <a:sym typeface="Calibri"/>
            </a:endParaRPr>
          </a:p>
        </p:txBody>
      </p:sp>
      <p:pic>
        <p:nvPicPr>
          <p:cNvPr id="168" name="Google Shape;168;p5"/>
          <p:cNvPicPr preferRelativeResize="0"/>
          <p:nvPr/>
        </p:nvPicPr>
        <p:blipFill rotWithShape="1">
          <a:blip r:embed="rId3">
            <a:alphaModFix/>
          </a:blip>
          <a:srcRect b="0" l="0" r="0" t="0"/>
          <a:stretch/>
        </p:blipFill>
        <p:spPr>
          <a:xfrm>
            <a:off x="1011379" y="1471214"/>
            <a:ext cx="7110571" cy="2076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ph type="title"/>
          </p:nvPr>
        </p:nvSpPr>
        <p:spPr>
          <a:xfrm>
            <a:off x="3483428" y="446316"/>
            <a:ext cx="5562602" cy="511628"/>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540"/>
              <a:buFont typeface="Helvetica Neue"/>
              <a:buNone/>
            </a:pPr>
            <a:br>
              <a:rPr lang="en-US" sz="540"/>
            </a:br>
            <a:br>
              <a:rPr lang="en-US" sz="540"/>
            </a:br>
            <a:br>
              <a:rPr lang="en-US" sz="540"/>
            </a:br>
            <a:br>
              <a:rPr lang="en-US" sz="540"/>
            </a:br>
            <a:br>
              <a:rPr lang="en-US" sz="540"/>
            </a:br>
            <a:endParaRPr sz="3959"/>
          </a:p>
        </p:txBody>
      </p:sp>
      <p:sp>
        <p:nvSpPr>
          <p:cNvPr id="174" name="Google Shape;174;p6"/>
          <p:cNvSpPr txBox="1"/>
          <p:nvPr/>
        </p:nvSpPr>
        <p:spPr>
          <a:xfrm>
            <a:off x="3513018" y="357466"/>
            <a:ext cx="4343493" cy="584771"/>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The Holy Quran Segment</a:t>
            </a:r>
            <a:endParaRPr b="1" i="0" sz="3200" u="none" cap="none" strike="noStrike">
              <a:solidFill>
                <a:srgbClr val="FFFFFF"/>
              </a:solidFill>
              <a:latin typeface="Calibri"/>
              <a:ea typeface="Calibri"/>
              <a:cs typeface="Calibri"/>
              <a:sym typeface="Calibri"/>
            </a:endParaRPr>
          </a:p>
        </p:txBody>
      </p:sp>
      <p:sp>
        <p:nvSpPr>
          <p:cNvPr id="175" name="Google Shape;175;p6"/>
          <p:cNvSpPr txBox="1"/>
          <p:nvPr/>
        </p:nvSpPr>
        <p:spPr>
          <a:xfrm>
            <a:off x="128909" y="2733182"/>
            <a:ext cx="8739481" cy="707882"/>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0000"/>
              </a:buClr>
              <a:buSzPts val="1800"/>
              <a:buFont typeface="Helvetica Neue"/>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6" name="Google Shape;176;p6"/>
          <p:cNvSpPr/>
          <p:nvPr/>
        </p:nvSpPr>
        <p:spPr>
          <a:xfrm>
            <a:off x="464748" y="2317679"/>
            <a:ext cx="6314512"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Suggested Time = 10 mins</a:t>
            </a:r>
            <a:endParaRPr/>
          </a:p>
          <a:p>
            <a:pPr indent="0" lvl="0" marL="0" marR="0" rtl="0" algn="l">
              <a:lnSpc>
                <a:spcPct val="100000"/>
              </a:lnSpc>
              <a:spcBef>
                <a:spcPts val="0"/>
              </a:spcBef>
              <a:spcAft>
                <a:spcPts val="0"/>
              </a:spcAft>
              <a:buClr>
                <a:srgbClr val="000000"/>
              </a:buClr>
              <a:buSzPts val="2800"/>
              <a:buFont typeface="Calibri"/>
              <a:buNone/>
            </a:pPr>
            <a:r>
              <a:t/>
            </a:r>
            <a:endParaRPr b="1"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It contains verses, questions </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about the verses, followed </a:t>
            </a:r>
            <a:endParaRPr/>
          </a:p>
          <a:p>
            <a:pPr indent="0" lvl="0" marL="0" marR="0" rtl="0" algn="l">
              <a:lnSpc>
                <a:spcPct val="100000"/>
              </a:lnSpc>
              <a:spcBef>
                <a:spcPts val="0"/>
              </a:spcBef>
              <a:spcAft>
                <a:spcPts val="0"/>
              </a:spcAft>
              <a:buClr>
                <a:srgbClr val="000000"/>
              </a:buClr>
              <a:buSzPts val="2800"/>
              <a:buFont typeface="Calibri"/>
              <a:buNone/>
            </a:pPr>
            <a:r>
              <a:rPr b="1" i="0" lang="en-US" sz="2800" u="none" cap="none" strike="noStrike">
                <a:solidFill>
                  <a:srgbClr val="000000"/>
                </a:solidFill>
                <a:latin typeface="Calibri"/>
                <a:ea typeface="Calibri"/>
                <a:cs typeface="Calibri"/>
                <a:sym typeface="Calibri"/>
              </a:rPr>
              <a:t>by commentary</a:t>
            </a:r>
            <a:endParaRPr/>
          </a:p>
        </p:txBody>
      </p:sp>
      <p:pic>
        <p:nvPicPr>
          <p:cNvPr id="177" name="Google Shape;177;p6"/>
          <p:cNvPicPr preferRelativeResize="0"/>
          <p:nvPr/>
        </p:nvPicPr>
        <p:blipFill rotWithShape="1">
          <a:blip r:embed="rId3">
            <a:alphaModFix/>
          </a:blip>
          <a:srcRect b="0" l="0" r="0" t="0"/>
          <a:stretch/>
        </p:blipFill>
        <p:spPr>
          <a:xfrm>
            <a:off x="4715822" y="1469736"/>
            <a:ext cx="3877564" cy="431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txBox="1"/>
          <p:nvPr>
            <p:ph type="title"/>
          </p:nvPr>
        </p:nvSpPr>
        <p:spPr>
          <a:xfrm>
            <a:off x="3329151" y="382836"/>
            <a:ext cx="5562602" cy="511628"/>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83" name="Google Shape;183;p7"/>
          <p:cNvSpPr txBox="1"/>
          <p:nvPr/>
        </p:nvSpPr>
        <p:spPr>
          <a:xfrm>
            <a:off x="406338" y="1426163"/>
            <a:ext cx="4378405" cy="20472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Surely, Allah will not forgive that any partner be associated with Him; but He will forgive whatever is short of that to whomsoever He pleases. And whoso associates partners with Allah has indeed devised a very great sin. (4:49)</a:t>
            </a:r>
            <a:endParaRPr/>
          </a:p>
        </p:txBody>
      </p:sp>
      <p:sp>
        <p:nvSpPr>
          <p:cNvPr id="184" name="Google Shape;184;p7"/>
          <p:cNvSpPr txBox="1"/>
          <p:nvPr/>
        </p:nvSpPr>
        <p:spPr>
          <a:xfrm>
            <a:off x="457203" y="3875441"/>
            <a:ext cx="4276673" cy="1767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And </a:t>
            </a:r>
            <a:r>
              <a:rPr b="0" i="1" lang="en-US" sz="1800" u="none" cap="none" strike="noStrike">
                <a:solidFill>
                  <a:schemeClr val="dk1"/>
                </a:solidFill>
                <a:latin typeface="Verdana"/>
                <a:ea typeface="Verdana"/>
                <a:cs typeface="Verdana"/>
                <a:sym typeface="Verdana"/>
              </a:rPr>
              <a:t>remember </a:t>
            </a:r>
            <a:r>
              <a:rPr b="0" i="0" lang="en-US" sz="1800" u="none" cap="none" strike="noStrike">
                <a:solidFill>
                  <a:schemeClr val="dk1"/>
                </a:solidFill>
                <a:latin typeface="Verdana"/>
                <a:ea typeface="Verdana"/>
                <a:cs typeface="Verdana"/>
                <a:sym typeface="Verdana"/>
              </a:rPr>
              <a:t>when Luqman said to his son while exhorting him, ‘O my dear son! associate not partners with Allah. Surely, associating partners </a:t>
            </a:r>
            <a:r>
              <a:rPr b="0" i="1" lang="en-US" sz="1800" u="none" cap="none" strike="noStrike">
                <a:solidFill>
                  <a:schemeClr val="dk1"/>
                </a:solidFill>
                <a:latin typeface="Verdana"/>
                <a:ea typeface="Verdana"/>
                <a:cs typeface="Verdana"/>
                <a:sym typeface="Verdana"/>
              </a:rPr>
              <a:t>with God </a:t>
            </a:r>
            <a:r>
              <a:rPr b="0" i="0" lang="en-US" sz="1800" u="none" cap="none" strike="noStrike">
                <a:solidFill>
                  <a:schemeClr val="dk1"/>
                </a:solidFill>
                <a:latin typeface="Verdana"/>
                <a:ea typeface="Verdana"/>
                <a:cs typeface="Verdana"/>
                <a:sym typeface="Verdana"/>
              </a:rPr>
              <a:t>is a grievous wrong.’ (31:14)</a:t>
            </a:r>
            <a:endParaRPr/>
          </a:p>
        </p:txBody>
      </p:sp>
      <p:sp>
        <p:nvSpPr>
          <p:cNvPr id="185" name="Google Shape;185;p7"/>
          <p:cNvSpPr/>
          <p:nvPr/>
        </p:nvSpPr>
        <p:spPr>
          <a:xfrm>
            <a:off x="5264297" y="1443783"/>
            <a:ext cx="3627455" cy="181588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212529"/>
              </a:buClr>
              <a:buSzPts val="2800"/>
              <a:buFont typeface="Arial"/>
              <a:buNone/>
            </a:pPr>
            <a:r>
              <a:rPr b="0" i="0" lang="en-US" sz="2800" u="none" cap="none" strike="noStrike">
                <a:solidFill>
                  <a:srgbClr val="212529"/>
                </a:solidFill>
                <a:latin typeface="Arial"/>
                <a:ea typeface="Arial"/>
                <a:cs typeface="Arial"/>
                <a:sym typeface="Arial"/>
              </a:rPr>
              <a:t>اِنَّ اللّٰہَ لَا یَغۡفِرُ اَنۡ یُّشۡرَکَ بِہٖ وَ یَغۡفِرُ مَا دُوۡنَ ذٰلِکَ لِمَنۡ یَّشَآءُ ۚ وَ مَنۡ یُّشۡرِکۡ بِاللّٰہِ فَقَدِ افۡتَرٰۤی اِثۡمًا عَظِیۡمًا ﴿۴۹﴾</a:t>
            </a:r>
            <a:endParaRPr b="0" i="0" sz="2800" u="none" cap="none" strike="noStrike">
              <a:solidFill>
                <a:srgbClr val="000000"/>
              </a:solidFill>
              <a:latin typeface="Calibri"/>
              <a:ea typeface="Calibri"/>
              <a:cs typeface="Calibri"/>
              <a:sym typeface="Calibri"/>
            </a:endParaRPr>
          </a:p>
        </p:txBody>
      </p:sp>
      <p:sp>
        <p:nvSpPr>
          <p:cNvPr id="186" name="Google Shape;186;p7"/>
          <p:cNvSpPr/>
          <p:nvPr/>
        </p:nvSpPr>
        <p:spPr>
          <a:xfrm>
            <a:off x="4784742" y="3875441"/>
            <a:ext cx="4107009" cy="1384995"/>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212529"/>
              </a:buClr>
              <a:buSzPts val="2800"/>
              <a:buFont typeface="Arial"/>
              <a:buNone/>
            </a:pPr>
            <a:r>
              <a:rPr b="0" i="0" lang="en-US" sz="2800" u="none" cap="none" strike="noStrike">
                <a:solidFill>
                  <a:srgbClr val="212529"/>
                </a:solidFill>
                <a:latin typeface="Arial"/>
                <a:ea typeface="Arial"/>
                <a:cs typeface="Arial"/>
                <a:sym typeface="Arial"/>
              </a:rPr>
              <a:t>وَ اِذۡ قَالَ لُقۡمٰنُ لِابۡنِہٖ وَ ہُوَ یَعِظُہٗ یٰبُنَیَّ لَا تُشۡرِکۡ بِاللّٰہِ ؕؔ اِنَّ الشِّرۡکَ لَظُلۡمٌ عَظِیۡمٌ ﴿۱۴﴾</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nvSpPr>
        <p:spPr>
          <a:xfrm>
            <a:off x="3374305" y="370755"/>
            <a:ext cx="2091292" cy="5740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Questions</a:t>
            </a:r>
            <a:endParaRPr/>
          </a:p>
        </p:txBody>
      </p:sp>
      <p:sp>
        <p:nvSpPr>
          <p:cNvPr id="192" name="Google Shape;192;p8"/>
          <p:cNvSpPr txBox="1"/>
          <p:nvPr/>
        </p:nvSpPr>
        <p:spPr>
          <a:xfrm>
            <a:off x="568212" y="2317959"/>
            <a:ext cx="8313079" cy="2222081"/>
          </a:xfrm>
          <a:prstGeom prst="rect">
            <a:avLst/>
          </a:prstGeom>
          <a:noFill/>
          <a:ln>
            <a:noFill/>
          </a:ln>
        </p:spPr>
        <p:txBody>
          <a:bodyPr anchorCtr="0" anchor="t" bIns="45700" lIns="45700" spcFirstLastPara="1" rIns="45700" wrap="square" tIns="45700">
            <a:normAutofit/>
          </a:bodyPr>
          <a:lstStyle/>
          <a:p>
            <a:pPr indent="-342900" lvl="0" marL="3429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If Allah does not forgive shirk, what happens if idolatrous person becomes a Muslim?</a:t>
            </a:r>
            <a:endParaRPr/>
          </a:p>
          <a:p>
            <a:pPr indent="-342900" lvl="0" marL="342900" marR="0" rtl="0" algn="l">
              <a:lnSpc>
                <a:spcPct val="100000"/>
              </a:lnSpc>
              <a:spcBef>
                <a:spcPts val="60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What is “hidden shirk” and would it not be forgiven as well?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nvSpPr>
        <p:spPr>
          <a:xfrm>
            <a:off x="3391151" y="390025"/>
            <a:ext cx="2900100" cy="5739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Helvetica Neue"/>
              <a:buNone/>
            </a:pPr>
            <a:r>
              <a:rPr b="1" i="0" lang="en-US" sz="3200" u="none" cap="none" strike="noStrike">
                <a:solidFill>
                  <a:srgbClr val="FFFFFF"/>
                </a:solidFill>
                <a:latin typeface="Helvetica Neue"/>
                <a:ea typeface="Helvetica Neue"/>
                <a:cs typeface="Helvetica Neue"/>
                <a:sym typeface="Helvetica Neue"/>
              </a:rPr>
              <a:t>Commentary</a:t>
            </a:r>
            <a:endParaRPr/>
          </a:p>
        </p:txBody>
      </p:sp>
      <p:sp>
        <p:nvSpPr>
          <p:cNvPr id="198" name="Google Shape;198;p9"/>
          <p:cNvSpPr txBox="1"/>
          <p:nvPr/>
        </p:nvSpPr>
        <p:spPr>
          <a:xfrm>
            <a:off x="167511" y="1847145"/>
            <a:ext cx="8808978" cy="3313605"/>
          </a:xfrm>
          <a:prstGeom prst="rect">
            <a:avLst/>
          </a:prstGeom>
          <a:noFill/>
          <a:ln>
            <a:noFill/>
          </a:ln>
        </p:spPr>
        <p:txBody>
          <a:bodyPr anchorCtr="0" anchor="t" bIns="45700" lIns="45700" spcFirstLastPara="1" rIns="45700" wrap="square" tIns="45700">
            <a:normAutofit/>
          </a:bodyPr>
          <a:lstStyle/>
          <a:p>
            <a:pPr indent="-332613" lvl="0" marL="332613" marR="0" rtl="0" algn="l">
              <a:lnSpc>
                <a:spcPct val="100000"/>
              </a:lnSpc>
              <a:spcBef>
                <a:spcPts val="0"/>
              </a:spcBef>
              <a:spcAft>
                <a:spcPts val="0"/>
              </a:spcAft>
              <a:buClr>
                <a:srgbClr val="000000"/>
              </a:buClr>
              <a:buSzPts val="2153"/>
              <a:buFont typeface="Arial"/>
              <a:buChar char="•"/>
            </a:pPr>
            <a:r>
              <a:rPr b="0" i="0" lang="en-US" sz="2153" u="none" cap="none" strike="noStrike">
                <a:solidFill>
                  <a:srgbClr val="000000"/>
                </a:solidFill>
                <a:latin typeface="Calibri"/>
                <a:ea typeface="Calibri"/>
                <a:cs typeface="Calibri"/>
                <a:sym typeface="Calibri"/>
              </a:rPr>
              <a:t>The expression, “Allah will not forgive”, does not mean that an idolatrous person can never repent or that his repentance can’t be accepted even in the present life. The expression relate to the time after death i.e., one who dies in a state of shirk will not be forgiven.</a:t>
            </a:r>
            <a:endParaRPr b="0" i="0" sz="1665" u="none" cap="none" strike="noStrike">
              <a:solidFill>
                <a:srgbClr val="000000"/>
              </a:solidFill>
              <a:latin typeface="Calibri"/>
              <a:ea typeface="Calibri"/>
              <a:cs typeface="Calibri"/>
              <a:sym typeface="Calibri"/>
            </a:endParaRPr>
          </a:p>
          <a:p>
            <a:pPr indent="0" lvl="0" marL="0" marR="0" rtl="0" algn="l">
              <a:lnSpc>
                <a:spcPct val="100000"/>
              </a:lnSpc>
              <a:spcBef>
                <a:spcPts val="400"/>
              </a:spcBef>
              <a:spcAft>
                <a:spcPts val="0"/>
              </a:spcAft>
              <a:buClr>
                <a:srgbClr val="000000"/>
              </a:buClr>
              <a:buSzPts val="1665"/>
              <a:buFont typeface="Calibri"/>
              <a:buNone/>
            </a:pPr>
            <a:r>
              <a:t/>
            </a:r>
            <a:endParaRPr b="0" i="0" sz="1665" u="none" cap="none" strike="noStrike">
              <a:solidFill>
                <a:srgbClr val="000000"/>
              </a:solidFill>
              <a:latin typeface="Calibri"/>
              <a:ea typeface="Calibri"/>
              <a:cs typeface="Calibri"/>
              <a:sym typeface="Calibri"/>
            </a:endParaRPr>
          </a:p>
          <a:p>
            <a:pPr indent="-332613" lvl="0" marL="332613" marR="0" rtl="0" algn="l">
              <a:lnSpc>
                <a:spcPct val="100000"/>
              </a:lnSpc>
              <a:spcBef>
                <a:spcPts val="400"/>
              </a:spcBef>
              <a:spcAft>
                <a:spcPts val="0"/>
              </a:spcAft>
              <a:buClr>
                <a:srgbClr val="000000"/>
              </a:buClr>
              <a:buSzPts val="2153"/>
              <a:buFont typeface="Arial"/>
              <a:buChar char="•"/>
            </a:pPr>
            <a:r>
              <a:rPr b="0" i="0" lang="en-US" sz="2153" u="none" cap="none" strike="noStrike">
                <a:solidFill>
                  <a:srgbClr val="000000"/>
                </a:solidFill>
                <a:latin typeface="Calibri"/>
                <a:ea typeface="Calibri"/>
                <a:cs typeface="Calibri"/>
                <a:sym typeface="Calibri"/>
              </a:rPr>
              <a:t>Hidden shirk such as loving or trusting in a thing or being as one should love and trust in God, may be forgiven, if done in ignorance and through lack or proper care, provided one is a sincere believer in God and His Prophet and strives to do good works. </a:t>
            </a:r>
            <a:r>
              <a:rPr b="0" i="0" lang="en-US" sz="1794"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